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52"/>
  </p:notesMasterIdLst>
  <p:handoutMasterIdLst>
    <p:handoutMasterId r:id="rId53"/>
  </p:handoutMasterIdLst>
  <p:sldIdLst>
    <p:sldId id="256" r:id="rId5"/>
    <p:sldId id="257" r:id="rId6"/>
    <p:sldId id="258" r:id="rId7"/>
    <p:sldId id="336" r:id="rId8"/>
    <p:sldId id="285" r:id="rId9"/>
    <p:sldId id="261" r:id="rId10"/>
    <p:sldId id="334" r:id="rId11"/>
    <p:sldId id="259" r:id="rId12"/>
    <p:sldId id="296" r:id="rId13"/>
    <p:sldId id="297" r:id="rId14"/>
    <p:sldId id="298" r:id="rId15"/>
    <p:sldId id="309" r:id="rId16"/>
    <p:sldId id="311" r:id="rId17"/>
    <p:sldId id="286" r:id="rId18"/>
    <p:sldId id="301" r:id="rId19"/>
    <p:sldId id="302" r:id="rId20"/>
    <p:sldId id="303" r:id="rId21"/>
    <p:sldId id="304" r:id="rId22"/>
    <p:sldId id="305" r:id="rId23"/>
    <p:sldId id="332" r:id="rId24"/>
    <p:sldId id="333" r:id="rId25"/>
    <p:sldId id="306" r:id="rId26"/>
    <p:sldId id="307" r:id="rId27"/>
    <p:sldId id="331" r:id="rId28"/>
    <p:sldId id="308" r:id="rId29"/>
    <p:sldId id="312" r:id="rId30"/>
    <p:sldId id="313" r:id="rId31"/>
    <p:sldId id="314" r:id="rId32"/>
    <p:sldId id="316" r:id="rId33"/>
    <p:sldId id="319" r:id="rId34"/>
    <p:sldId id="320" r:id="rId35"/>
    <p:sldId id="321" r:id="rId36"/>
    <p:sldId id="322" r:id="rId37"/>
    <p:sldId id="323" r:id="rId38"/>
    <p:sldId id="324" r:id="rId39"/>
    <p:sldId id="325" r:id="rId40"/>
    <p:sldId id="326" r:id="rId41"/>
    <p:sldId id="327" r:id="rId42"/>
    <p:sldId id="318" r:id="rId43"/>
    <p:sldId id="317" r:id="rId44"/>
    <p:sldId id="263" r:id="rId45"/>
    <p:sldId id="328" r:id="rId46"/>
    <p:sldId id="335" r:id="rId47"/>
    <p:sldId id="262" r:id="rId48"/>
    <p:sldId id="329" r:id="rId49"/>
    <p:sldId id="330" r:id="rId50"/>
    <p:sldId id="279" r:id="rId5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5779"/>
    <a:srgbClr val="59C5EC"/>
    <a:srgbClr val="E8EFF3"/>
    <a:srgbClr val="000000"/>
    <a:srgbClr val="5A82A0"/>
    <a:srgbClr val="7B6984"/>
    <a:srgbClr val="6D3B4F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3296810-A885-4BE3-A3E7-6D5BEEA58F3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315" autoAdjust="0"/>
  </p:normalViewPr>
  <p:slideViewPr>
    <p:cSldViewPr snapToGrid="0" showGuides="1">
      <p:cViewPr varScale="1">
        <p:scale>
          <a:sx n="88" d="100"/>
          <a:sy n="88" d="100"/>
        </p:scale>
        <p:origin x="46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8D1E0C90-1D4B-4894-A52F-6A61A87821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FC6E43D-3065-44B8-88CF-754AF46FCB4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46A32-BF80-4EEB-9349-9686B10A492B}" type="datetimeFigureOut">
              <a:rPr lang="en-US" smtClean="0"/>
              <a:t>5/6/2024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0CC3A23-7175-4E59-B38B-B4E81F5213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BF400A4-4A42-4A50-BC86-D7DA38EF2A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42A9F-EB4A-4976-901B-F47991B5E1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9072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CA9E41-F7BA-42D1-923E-C3B58F2FDEC1}" type="datetimeFigureOut">
              <a:rPr lang="en-US" noProof="0" smtClean="0"/>
              <a:t>5/6/2024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AC6CC0-914F-4A6F-B8FE-1137B7ABBBE0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5645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FD0B27-5B46-481E-A2FD-47E1CFEB3E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780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FD0B27-5B46-481E-A2FD-47E1CFEB3E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952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xmlns="" id="{4F638D20-B01A-DC78-88E9-BDEE328B520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0917DB-0FC0-4D21-AC5F-DED43B9E3081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4097" name="Rectangle 1">
            <a:extLst>
              <a:ext uri="{FF2B5EF4-FFF2-40B4-BE49-F238E27FC236}">
                <a16:creationId xmlns:a16="http://schemas.microsoft.com/office/drawing/2014/main" xmlns="" id="{D31DE66A-B2A3-BACC-978B-80396447C6A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xmlns="" id="{383E6DFA-F635-59E9-BAFD-A362FD7FA46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6719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4A9E66CD-99CC-45B1-A15D-3626A61608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CF15D4B3-A0CD-4C14-BB5E-CB9859BD8A5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64480" y="1746127"/>
            <a:ext cx="1463040" cy="98755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829233-8E4C-4046-85BB-5166B8A72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724" y="3252538"/>
            <a:ext cx="11274552" cy="1348720"/>
          </a:xfrm>
          <a:solidFill>
            <a:schemeClr val="bg1">
              <a:alpha val="60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55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6A507DE-4CA5-4E76-8450-4125151EB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4" y="4628730"/>
            <a:ext cx="11274552" cy="1772070"/>
          </a:xfrm>
          <a:solidFill>
            <a:schemeClr val="accent1">
              <a:alpha val="30000"/>
            </a:schemeClr>
          </a:solidFill>
        </p:spPr>
        <p:txBody>
          <a:bodyPr tIns="252000" rIns="90000" anchor="t" anchorCtr="0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60364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s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AA4D017-0A70-4D48-AAEC-419979E13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A4596-3085-4BB2-8F53-0564AA69708A}" type="datetime1">
              <a:rPr lang="en-US" noProof="0" smtClean="0"/>
              <a:t>5/6/2024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7BBC7E7-6231-47E3-8EF5-B6940485E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FCF16B4-2B81-4254-9C13-836431B5E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01015CF-499A-4BBE-9753-C58924478363}"/>
              </a:ext>
            </a:extLst>
          </p:cNvPr>
          <p:cNvSpPr/>
          <p:nvPr userDrawn="1"/>
        </p:nvSpPr>
        <p:spPr>
          <a:xfrm>
            <a:off x="1810787" y="2541781"/>
            <a:ext cx="2322576" cy="2322576"/>
          </a:xfrm>
          <a:prstGeom prst="ellipse">
            <a:avLst/>
          </a:pr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bg2">
                  <a:lumMod val="75000"/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A25F4982-38CF-44F1-8F23-63FB784DDB3F}"/>
              </a:ext>
            </a:extLst>
          </p:cNvPr>
          <p:cNvSpPr/>
          <p:nvPr userDrawn="1"/>
        </p:nvSpPr>
        <p:spPr>
          <a:xfrm>
            <a:off x="3997452" y="2200193"/>
            <a:ext cx="3008376" cy="3008376"/>
          </a:xfrm>
          <a:prstGeom prst="ellipse">
            <a:avLst/>
          </a:prstGeom>
          <a:gradFill>
            <a:gsLst>
              <a:gs pos="100000">
                <a:schemeClr val="bg2">
                  <a:lumMod val="75000"/>
                  <a:alpha val="20000"/>
                </a:schemeClr>
              </a:gs>
              <a:gs pos="0">
                <a:schemeClr val="tx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2E9E2742-0CF7-4498-9804-D4E1B556238F}"/>
              </a:ext>
            </a:extLst>
          </p:cNvPr>
          <p:cNvSpPr/>
          <p:nvPr userDrawn="1"/>
        </p:nvSpPr>
        <p:spPr>
          <a:xfrm>
            <a:off x="6869918" y="1978150"/>
            <a:ext cx="3511296" cy="3511296"/>
          </a:xfrm>
          <a:prstGeom prst="ellipse">
            <a:avLst/>
          </a:prstGeom>
          <a:gradFill>
            <a:gsLst>
              <a:gs pos="0">
                <a:schemeClr val="accent1">
                  <a:lumMod val="75000"/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xmlns="" id="{6BA84852-3669-4ADB-BADA-A7F54196B2B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073295" y="3071195"/>
            <a:ext cx="1797559" cy="781561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332ADE7C-CB58-4543-8A89-D1BAA23B59E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730075" y="5649340"/>
            <a:ext cx="2484000" cy="334918"/>
          </a:xfrm>
        </p:spPr>
        <p:txBody>
          <a:bodyPr lIns="36000" tIns="0" rIns="0" bIns="0" anchor="b">
            <a:normAutofit/>
          </a:bodyPr>
          <a:lstStyle>
            <a:lvl1pPr marL="0" indent="0" algn="ctr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xmlns="" id="{BEF70025-7AF3-426D-AAE8-5D25E1A5CB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65887" y="3909381"/>
            <a:ext cx="1596816" cy="430700"/>
          </a:xfrm>
        </p:spPr>
        <p:txBody>
          <a:bodyPr lIns="36000" tIns="0" rIns="0" bIns="0">
            <a:no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xmlns="" id="{B48A1176-4AC8-4197-8737-21A26EC60370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362457" y="5674484"/>
            <a:ext cx="2484000" cy="334918"/>
          </a:xfrm>
        </p:spPr>
        <p:txBody>
          <a:bodyPr lIns="36000" tIns="0" rIns="0" bIns="0" anchor="b">
            <a:normAutofit/>
          </a:bodyPr>
          <a:lstStyle>
            <a:lvl1pPr marL="0" indent="0" algn="ctr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xmlns="" id="{9E48A353-E825-43A2-9268-3772DF852C93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7383566" y="5656692"/>
            <a:ext cx="2484000" cy="334918"/>
          </a:xfrm>
        </p:spPr>
        <p:txBody>
          <a:bodyPr lIns="36000" tIns="0" rIns="0" bIns="0" anchor="b">
            <a:normAutofit/>
          </a:bodyPr>
          <a:lstStyle>
            <a:lvl1pPr marL="0" indent="0" algn="ctr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xmlns="" id="{289C6559-A412-4545-8BEA-9C8CF0E92D8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2860" y="3068895"/>
            <a:ext cx="1797559" cy="781561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xmlns="" id="{0B7BFF13-EDBB-45CE-97A5-A148A3ACA7A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726786" y="3068895"/>
            <a:ext cx="1797559" cy="781561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xmlns="" id="{4CFD8A3C-72E7-4646-94B5-3D08F2A9B9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03232" y="3917466"/>
            <a:ext cx="1596816" cy="430700"/>
          </a:xfrm>
        </p:spPr>
        <p:txBody>
          <a:bodyPr lIns="36000" tIns="0" rIns="0" bIns="0">
            <a:no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xmlns="" id="{16E9923E-87D9-40DD-9F02-63A0EE936A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27157" y="3917466"/>
            <a:ext cx="1596816" cy="430700"/>
          </a:xfrm>
        </p:spPr>
        <p:txBody>
          <a:bodyPr lIns="36000" tIns="0" rIns="0" bIns="0">
            <a:no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xmlns="" id="{138ED511-212A-DA4E-98FC-496D7B92A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xmlns="" id="{53F5D1F3-7B20-844A-AD7A-66AA1CAC255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6614" y="1377833"/>
            <a:ext cx="9535686" cy="540000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6" name="Picture Placeholder 11">
            <a:extLst>
              <a:ext uri="{FF2B5EF4-FFF2-40B4-BE49-F238E27FC236}">
                <a16:creationId xmlns:a16="http://schemas.microsoft.com/office/drawing/2014/main" xmlns="" id="{48D7F0F9-4118-4257-9D45-A5772C2110D7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09106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AB7BBC9A-B18B-4F56-8515-321CD01B2666}"/>
              </a:ext>
            </a:extLst>
          </p:cNvPr>
          <p:cNvSpPr/>
          <p:nvPr userDrawn="1"/>
        </p:nvSpPr>
        <p:spPr>
          <a:xfrm>
            <a:off x="6096000" y="2875541"/>
            <a:ext cx="5653088" cy="2724912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noProof="0" smtClean="0"/>
              <a:t>5/6/2024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1C91FD06-686C-4DAB-8F12-FBDE6BBF314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6614" y="1377833"/>
            <a:ext cx="9535686" cy="909018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33076231-2A54-4E4C-AED3-197E208C14BB}"/>
              </a:ext>
            </a:extLst>
          </p:cNvPr>
          <p:cNvSpPr/>
          <p:nvPr userDrawn="1"/>
        </p:nvSpPr>
        <p:spPr>
          <a:xfrm>
            <a:off x="0" y="2891583"/>
            <a:ext cx="6096000" cy="272491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xmlns="" id="{61FE0B9B-7D73-4311-B749-C3FA874AF7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2" y="3278541"/>
            <a:ext cx="4820533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xmlns="" id="{4A6CBB7D-3142-4CED-98BE-68B4F7C14E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2" y="3663631"/>
            <a:ext cx="4820533" cy="1618232"/>
          </a:xfrm>
        </p:spPr>
        <p:txBody>
          <a:bodyPr lIns="36000" tIns="0" rIns="0" bIns="0">
            <a:normAutofit/>
          </a:bodyPr>
          <a:lstStyle>
            <a:lvl1pPr marL="171450" indent="-171450">
              <a:spcBef>
                <a:spcPts val="600"/>
              </a:spcBef>
              <a:buClr>
                <a:schemeClr val="accent1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/>
            </a:lvl1pPr>
            <a:lvl2pPr marL="628650" indent="-171450">
              <a:spcBef>
                <a:spcPts val="600"/>
              </a:spcBef>
              <a:buClr>
                <a:schemeClr val="accent1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xmlns="" id="{9CA39242-8640-435B-8C03-0CB0BC8E88E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495790" y="3278541"/>
            <a:ext cx="4820533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xmlns="" id="{62E97E9F-0DAA-48F4-90F4-640195EAD7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5790" y="3663631"/>
            <a:ext cx="4820533" cy="1618232"/>
          </a:xfrm>
        </p:spPr>
        <p:txBody>
          <a:bodyPr lIns="36000" tIns="0" rIns="0" bIns="0">
            <a:normAutofit/>
          </a:bodyPr>
          <a:lstStyle>
            <a:lvl1pPr marL="171450" indent="-171450">
              <a:spcBef>
                <a:spcPts val="600"/>
              </a:spcBef>
              <a:buClr>
                <a:schemeClr val="bg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/>
            </a:lvl1pPr>
            <a:lvl2pPr marL="628650" indent="-171450">
              <a:spcBef>
                <a:spcPts val="600"/>
              </a:spcBef>
              <a:buClr>
                <a:schemeClr val="bg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xmlns="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618333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9AECFA43-CD95-4331-BDD6-DA02FC838900}"/>
              </a:ext>
            </a:extLst>
          </p:cNvPr>
          <p:cNvSpPr/>
          <p:nvPr userDrawn="1"/>
        </p:nvSpPr>
        <p:spPr>
          <a:xfrm>
            <a:off x="0" y="1426745"/>
            <a:ext cx="12192000" cy="498348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20000"/>
                </a:schemeClr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623"/>
            <a:ext cx="1080000" cy="234000"/>
          </a:xfrm>
        </p:spPr>
        <p:txBody>
          <a:bodyPr/>
          <a:lstStyle/>
          <a:p>
            <a:fld id="{011F8E8F-7A79-47A4-A23F-F3FD3E2A15F3}" type="datetime1">
              <a:rPr lang="en-US" noProof="0" smtClean="0"/>
              <a:t>5/6/2024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2" name="Picture Placeholder 11" descr="Competitors logos quadrant">
            <a:extLst>
              <a:ext uri="{FF2B5EF4-FFF2-40B4-BE49-F238E27FC236}">
                <a16:creationId xmlns:a16="http://schemas.microsoft.com/office/drawing/2014/main" xmlns="" id="{AA265DB5-0ACC-4872-94A9-E59194B1A497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271215" y="2800279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1"/>
            </a:lvl1pPr>
          </a:lstStyle>
          <a:p>
            <a:r>
              <a:rPr lang="en-US" noProof="0" dirty="0"/>
              <a:t>Competitor 2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3" name="Picture Placeholder 11" descr="Competitors logos quadrant">
            <a:extLst>
              <a:ext uri="{FF2B5EF4-FFF2-40B4-BE49-F238E27FC236}">
                <a16:creationId xmlns:a16="http://schemas.microsoft.com/office/drawing/2014/main" xmlns="" id="{D93F8F87-5281-4F40-82FC-A4B985EAFE89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366167" y="2237506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1"/>
            </a:lvl1pPr>
          </a:lstStyle>
          <a:p>
            <a:r>
              <a:rPr lang="en-US" noProof="0" dirty="0"/>
              <a:t>Competitor 1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4" name="Picture Placeholder 11" descr="Competitors logos quadrant">
            <a:extLst>
              <a:ext uri="{FF2B5EF4-FFF2-40B4-BE49-F238E27FC236}">
                <a16:creationId xmlns:a16="http://schemas.microsoft.com/office/drawing/2014/main" xmlns="" id="{DEEA12AF-CE7B-41C2-8A17-EC693ECF8C3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872684" y="4678392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1"/>
            </a:lvl1pPr>
          </a:lstStyle>
          <a:p>
            <a:r>
              <a:rPr lang="en-US" noProof="0" dirty="0"/>
              <a:t>Competitor 3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5" name="Picture Placeholder 11" descr="Competitors logos quadrant">
            <a:extLst>
              <a:ext uri="{FF2B5EF4-FFF2-40B4-BE49-F238E27FC236}">
                <a16:creationId xmlns:a16="http://schemas.microsoft.com/office/drawing/2014/main" xmlns="" id="{5F18F8B8-2496-4093-BFC7-531592943EB3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636591" y="2856931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1"/>
            </a:lvl1pPr>
          </a:lstStyle>
          <a:p>
            <a:r>
              <a:rPr lang="en-US" noProof="0" dirty="0"/>
              <a:t>Competitor 4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8" name="Picture Placeholder 11" descr="Competitors logos quadrant">
            <a:extLst>
              <a:ext uri="{FF2B5EF4-FFF2-40B4-BE49-F238E27FC236}">
                <a16:creationId xmlns:a16="http://schemas.microsoft.com/office/drawing/2014/main" xmlns="" id="{7FA1C20D-8A7C-4FF1-8DFB-ECACC4C2BC6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458028" y="4783318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1"/>
            </a:lvl1pPr>
          </a:lstStyle>
          <a:p>
            <a:r>
              <a:rPr lang="en-US" noProof="0" dirty="0"/>
              <a:t>Competitor 5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9" name="Picture Placeholder 11" descr="Competitors logos quadrant">
            <a:extLst>
              <a:ext uri="{FF2B5EF4-FFF2-40B4-BE49-F238E27FC236}">
                <a16:creationId xmlns:a16="http://schemas.microsoft.com/office/drawing/2014/main" xmlns="" id="{62CD1D6A-EBAA-473C-A87B-407D209FA4F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155216" y="4546154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1"/>
            </a:lvl1pPr>
          </a:lstStyle>
          <a:p>
            <a:r>
              <a:rPr lang="en-US" noProof="0" dirty="0"/>
              <a:t>Competitor 6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xmlns="" id="{07B05968-4C1C-466A-8E74-060D9E16DA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36613" y="3922337"/>
            <a:ext cx="2741612" cy="248888"/>
          </a:xfrm>
        </p:spPr>
        <p:txBody>
          <a:bodyPr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More expensive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0A0E78D4-0FC2-422B-8A0E-4B77C857682A}"/>
              </a:ext>
            </a:extLst>
          </p:cNvPr>
          <p:cNvCxnSpPr/>
          <p:nvPr userDrawn="1"/>
        </p:nvCxnSpPr>
        <p:spPr>
          <a:xfrm>
            <a:off x="943519" y="3858087"/>
            <a:ext cx="10332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70420273-FFF6-4145-952E-E1EC3C641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4162800" y="3876719"/>
            <a:ext cx="38664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icture Placeholder 14">
            <a:extLst>
              <a:ext uri="{FF2B5EF4-FFF2-40B4-BE49-F238E27FC236}">
                <a16:creationId xmlns:a16="http://schemas.microsoft.com/office/drawing/2014/main" xmlns="" id="{D916D7D1-7F63-4867-9C6C-31228BEAC6C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64329" y="2259757"/>
            <a:ext cx="1463040" cy="987552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43D1C529-2673-461C-AD18-9EDFAA659C0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601699" y="3922337"/>
            <a:ext cx="2741612" cy="248888"/>
          </a:xfrm>
        </p:spPr>
        <p:txBody>
          <a:bodyPr>
            <a:noAutofit/>
          </a:bodyPr>
          <a:lstStyle>
            <a:lvl1pPr marL="0" indent="0" algn="r">
              <a:buNone/>
              <a:defRPr sz="1200" b="1"/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Less expensive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xmlns="" id="{5900A478-228D-4DD3-985B-4DF3CC8289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18845" y="5880592"/>
            <a:ext cx="2741612" cy="248888"/>
          </a:xfrm>
        </p:spPr>
        <p:txBody>
          <a:bodyPr>
            <a:noAutofit/>
          </a:bodyPr>
          <a:lstStyle>
            <a:lvl1pPr marL="0" indent="0" algn="ctr">
              <a:buNone/>
              <a:defRPr sz="1200" b="1"/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Less convenient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xmlns="" id="{34D00100-49AA-43BE-AF2F-0E9CEC49EAC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31544" y="1640745"/>
            <a:ext cx="2741612" cy="248888"/>
          </a:xfrm>
        </p:spPr>
        <p:txBody>
          <a:bodyPr>
            <a:noAutofit/>
          </a:bodyPr>
          <a:lstStyle>
            <a:lvl1pPr marL="0" indent="0" algn="ctr">
              <a:buNone/>
              <a:defRPr sz="1200" b="1"/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More convenient</a:t>
            </a:r>
          </a:p>
        </p:txBody>
      </p:sp>
      <p:sp>
        <p:nvSpPr>
          <p:cNvPr id="21" name="Picture Placeholder 11">
            <a:extLst>
              <a:ext uri="{FF2B5EF4-FFF2-40B4-BE49-F238E27FC236}">
                <a16:creationId xmlns:a16="http://schemas.microsoft.com/office/drawing/2014/main" xmlns="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xmlns="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91233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AB7BBC9A-B18B-4F56-8515-321CD01B2666}"/>
              </a:ext>
            </a:extLst>
          </p:cNvPr>
          <p:cNvSpPr/>
          <p:nvPr userDrawn="1"/>
        </p:nvSpPr>
        <p:spPr>
          <a:xfrm>
            <a:off x="7975092" y="1805693"/>
            <a:ext cx="3758184" cy="461772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684F357-0C41-471E-A413-4D42ADE55B12}"/>
              </a:ext>
            </a:extLst>
          </p:cNvPr>
          <p:cNvSpPr/>
          <p:nvPr userDrawn="1"/>
        </p:nvSpPr>
        <p:spPr>
          <a:xfrm>
            <a:off x="458724" y="2582933"/>
            <a:ext cx="3758184" cy="384048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33076231-2A54-4E4C-AED3-197E208C14BB}"/>
              </a:ext>
            </a:extLst>
          </p:cNvPr>
          <p:cNvSpPr/>
          <p:nvPr userDrawn="1"/>
        </p:nvSpPr>
        <p:spPr>
          <a:xfrm>
            <a:off x="4216908" y="2171453"/>
            <a:ext cx="3758184" cy="425196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noProof="0" smtClean="0"/>
              <a:t>5/6/2024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xmlns="" id="{61FE0B9B-7D73-4311-B749-C3FA874AF7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3" y="2954554"/>
            <a:ext cx="2992278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xmlns="" id="{4A6CBB7D-3142-4CED-98BE-68B4F7C14E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3" y="3339644"/>
            <a:ext cx="2992278" cy="334919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xmlns="" id="{D09F31D3-FC19-4A61-A915-5F11C6F7EBD8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356757" y="2078801"/>
            <a:ext cx="2992278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xmlns="" id="{6AA97C78-ABC3-4559-8EFA-1F24C3A6E3F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56757" y="2463891"/>
            <a:ext cx="2992278" cy="334919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xmlns="" id="{9CA39242-8640-435B-8C03-0CB0BC8E88E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4594797" y="2512808"/>
            <a:ext cx="2992278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xmlns="" id="{62E97E9F-0DAA-48F4-90F4-640195EAD7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94797" y="2897898"/>
            <a:ext cx="2992278" cy="334919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xmlns="" id="{A49833F3-6413-44EC-8040-1491632517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613" y="3750523"/>
            <a:ext cx="2992278" cy="2175910"/>
          </a:xfrm>
        </p:spPr>
        <p:txBody>
          <a:bodyPr lIns="36000" tIns="0" rIns="0" bIns="0">
            <a:noAutofit/>
          </a:bodyPr>
          <a:lstStyle>
            <a:lvl1pPr marL="180000" indent="-180000">
              <a:spcBef>
                <a:spcPts val="600"/>
              </a:spcBef>
              <a:buClr>
                <a:schemeClr val="bg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452438" indent="-285750">
              <a:spcBef>
                <a:spcPts val="600"/>
              </a:spcBef>
              <a:buClr>
                <a:schemeClr val="bg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452438" indent="-2857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xmlns="" id="{CED92B51-6B31-41E1-908C-1D392F31AA4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56757" y="2874770"/>
            <a:ext cx="2992278" cy="2175910"/>
          </a:xfrm>
        </p:spPr>
        <p:txBody>
          <a:bodyPr lIns="36000" tIns="0" rIns="0" bIns="0">
            <a:noAutofit/>
          </a:bodyPr>
          <a:lstStyle>
            <a:lvl1pPr marL="180000" indent="-180000">
              <a:spcBef>
                <a:spcPts val="600"/>
              </a:spcBef>
              <a:buClr>
                <a:schemeClr val="bg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180000" indent="-180000">
              <a:spcBef>
                <a:spcPts val="600"/>
              </a:spcBef>
              <a:buClr>
                <a:schemeClr val="bg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395288" indent="-228600">
              <a:buClr>
                <a:schemeClr val="bg2">
                  <a:lumMod val="40000"/>
                  <a:lumOff val="60000"/>
                </a:schemeClr>
              </a:buClr>
              <a:buSzPct val="100000"/>
              <a:buFont typeface="Wingdings" panose="05000000000000000000" pitchFamily="2" charset="2"/>
              <a:buChar char="§"/>
              <a:defRPr sz="1400"/>
            </a:lvl3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xmlns="" id="{521B8C30-3AD9-43DC-A76C-342C3CD53A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594797" y="3308777"/>
            <a:ext cx="2992278" cy="2175910"/>
          </a:xfrm>
        </p:spPr>
        <p:txBody>
          <a:bodyPr lIns="36000" tIns="0" rIns="0" bIns="0">
            <a:noAutofit/>
          </a:bodyPr>
          <a:lstStyle>
            <a:lvl1pPr marL="180000" indent="-180000">
              <a:spcBef>
                <a:spcPts val="600"/>
              </a:spcBef>
              <a:buClr>
                <a:schemeClr val="accent1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339725" indent="-179388">
              <a:spcBef>
                <a:spcPts val="600"/>
              </a:spcBef>
              <a:buClr>
                <a:schemeClr val="accent1">
                  <a:lumMod val="40000"/>
                  <a:lumOff val="60000"/>
                </a:schemeClr>
              </a:buClr>
              <a:buSzPct val="100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xmlns="" id="{7BF6E52A-5DC5-8A44-8397-829FF33C5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xmlns="" id="{CE3B0746-B135-6943-B0F2-D32EF8E8B428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6614" y="1377833"/>
            <a:ext cx="9535686" cy="489694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1" name="Picture Placeholder 11">
            <a:extLst>
              <a:ext uri="{FF2B5EF4-FFF2-40B4-BE49-F238E27FC236}">
                <a16:creationId xmlns:a16="http://schemas.microsoft.com/office/drawing/2014/main" xmlns="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80215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noProof="0" smtClean="0"/>
              <a:t>5/6/2024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1C91FD06-686C-4DAB-8F12-FBDE6BBF314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6614" y="1377833"/>
            <a:ext cx="9535686" cy="693014"/>
          </a:xfrm>
        </p:spPr>
        <p:txBody>
          <a:bodyPr lIns="36000" tIns="0" rIns="0" bIns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xmlns="" id="{61FE0B9B-7D73-4311-B749-C3FA874AF7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2" y="2323804"/>
            <a:ext cx="4820533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xmlns="" id="{9CA39242-8640-435B-8C03-0CB0BC8E88E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495790" y="2323804"/>
            <a:ext cx="4820533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0314D5FA-EBD7-472E-9864-D76743BAB4DF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836613" y="2811998"/>
            <a:ext cx="4821237" cy="2660650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2000"/>
            </a:lvl1pPr>
            <a:lvl2pPr marL="457200" indent="0" algn="l">
              <a:buNone/>
              <a:defRPr sz="18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xmlns="" id="{BA129CFA-D87C-494E-9E6D-E317C4D157EB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495086" y="2811998"/>
            <a:ext cx="4821237" cy="2660650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2000"/>
            </a:lvl1pPr>
            <a:lvl2pPr marL="457200" indent="0" algn="l">
              <a:buNone/>
              <a:defRPr sz="18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260477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E320EF9D-83C9-45F8-AAA9-A9768470F99F}"/>
              </a:ext>
            </a:extLst>
          </p:cNvPr>
          <p:cNvSpPr/>
          <p:nvPr userDrawn="1"/>
        </p:nvSpPr>
        <p:spPr>
          <a:xfrm>
            <a:off x="0" y="2230316"/>
            <a:ext cx="12192000" cy="3346704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  <a:alpha val="20000"/>
                </a:schemeClr>
              </a:gs>
              <a:gs pos="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noProof="0" smtClean="0"/>
              <a:t>5/6/2024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1C91FD06-686C-4DAB-8F12-FBDE6BBF314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6614" y="1377833"/>
            <a:ext cx="9535686" cy="618880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xmlns="" id="{61FE0B9B-7D73-4311-B749-C3FA874AF7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4" y="3891527"/>
            <a:ext cx="1728216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xmlns="" id="{4A6CBB7D-3142-4CED-98BE-68B4F7C14E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4" y="4276617"/>
            <a:ext cx="1728216" cy="114201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xmlns="" id="{EEAB0330-0960-495D-9FAC-850DB0CAFFE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6614" y="2507927"/>
            <a:ext cx="1728216" cy="604730"/>
          </a:xfrm>
        </p:spPr>
        <p:txBody>
          <a:bodyPr lIns="36000" tIns="0" rIns="0" bIns="0" anchor="t" anchorCtr="0">
            <a:noAutofit/>
          </a:bodyPr>
          <a:lstStyle>
            <a:lvl1pPr marL="0" indent="0" algn="l">
              <a:buNone/>
              <a:defRPr sz="5000" b="1">
                <a:gradFill flip="none" rotWithShape="1"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xmlns="" id="{91323B59-309B-4779-B127-7711E7D88F1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36614" y="3136120"/>
            <a:ext cx="1728216" cy="228986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A57E6D8-B21E-4D49-AF8E-C735B517506B}"/>
              </a:ext>
            </a:extLst>
          </p:cNvPr>
          <p:cNvSpPr/>
          <p:nvPr userDrawn="1"/>
        </p:nvSpPr>
        <p:spPr>
          <a:xfrm>
            <a:off x="0" y="3623709"/>
            <a:ext cx="12192000" cy="54864"/>
          </a:xfrm>
          <a:prstGeom prst="rect">
            <a:avLst/>
          </a:prstGeom>
          <a:gradFill>
            <a:gsLst>
              <a:gs pos="100000">
                <a:srgbClr val="6D3B4F"/>
              </a:gs>
              <a:gs pos="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02CECCEB-7C61-48C7-8F81-9ECE7ABA9E67}"/>
              </a:ext>
            </a:extLst>
          </p:cNvPr>
          <p:cNvSpPr/>
          <p:nvPr userDrawn="1"/>
        </p:nvSpPr>
        <p:spPr>
          <a:xfrm>
            <a:off x="852661" y="3559701"/>
            <a:ext cx="182880" cy="182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xmlns="" id="{397F8095-EAF8-4F5A-B2A6-0476B8D2EAF0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9588108" y="3891527"/>
            <a:ext cx="1728216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xmlns="" id="{FB58FA02-066D-4A4D-BFEA-4ABCF3B550B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588108" y="4276617"/>
            <a:ext cx="1728216" cy="114201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83A77CFD-3FEF-4E6F-BC4F-8ED7F101103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88108" y="2507927"/>
            <a:ext cx="1728216" cy="604730"/>
          </a:xfrm>
        </p:spPr>
        <p:txBody>
          <a:bodyPr lIns="36000" tIns="0" rIns="0" bIns="0" anchor="t" anchorCtr="0">
            <a:noAutofit/>
          </a:bodyPr>
          <a:lstStyle>
            <a:lvl1pPr marL="0" indent="0" algn="l">
              <a:buNone/>
              <a:defRPr sz="5000" b="1">
                <a:gradFill flip="none" rotWithShape="1"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3D6E2C46-79E6-4C33-A9DE-9F0BE9199694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588108" y="3136120"/>
            <a:ext cx="1728216" cy="228986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B18DF9D1-5757-4445-9078-38760F447FFE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3024487" y="3891527"/>
            <a:ext cx="1728216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xmlns="" id="{993B8732-2AA4-40C3-A4A3-44C5803BDA1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024487" y="4276617"/>
            <a:ext cx="1728216" cy="114201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xmlns="" id="{11BFD035-7AF1-47EA-9F1C-AE04879DA4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024487" y="2507927"/>
            <a:ext cx="1728216" cy="604730"/>
          </a:xfrm>
        </p:spPr>
        <p:txBody>
          <a:bodyPr lIns="36000" tIns="0" rIns="0" bIns="0" anchor="t" anchorCtr="0">
            <a:noAutofit/>
          </a:bodyPr>
          <a:lstStyle>
            <a:lvl1pPr marL="0" indent="0" algn="l">
              <a:buNone/>
              <a:defRPr sz="5000" b="1">
                <a:gradFill flip="none" rotWithShape="1"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xmlns="" id="{C0720D82-39E2-490D-913A-B6DA31CAC2BD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3024487" y="3136120"/>
            <a:ext cx="1728216" cy="228986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xmlns="" id="{F8CB98AA-B672-4560-9A4C-F0E472D7D508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5212360" y="3891527"/>
            <a:ext cx="1728216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xmlns="" id="{051BF3E5-DBCA-46BD-A139-755813ECCCC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212360" y="4276617"/>
            <a:ext cx="1728216" cy="114201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xmlns="" id="{4E2B5368-5C92-477C-B64A-0B1236EC471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212360" y="2507927"/>
            <a:ext cx="1728216" cy="604730"/>
          </a:xfrm>
        </p:spPr>
        <p:txBody>
          <a:bodyPr lIns="36000" tIns="0" rIns="0" bIns="0" anchor="t" anchorCtr="0">
            <a:noAutofit/>
          </a:bodyPr>
          <a:lstStyle>
            <a:lvl1pPr marL="0" indent="0" algn="l">
              <a:buNone/>
              <a:defRPr sz="5000" b="1">
                <a:gradFill flip="none" rotWithShape="1"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xmlns="" id="{11C29312-F699-465F-96BC-B65A2C3356B5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5212360" y="3136120"/>
            <a:ext cx="1728216" cy="228986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xmlns="" id="{D613D924-E33A-4DAE-B253-E9668378EC73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7400234" y="3891527"/>
            <a:ext cx="1728216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xmlns="" id="{4C346CE6-85D2-4744-ABBA-4EB5E51EB80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400234" y="4276617"/>
            <a:ext cx="1728216" cy="114201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xmlns="" id="{0D7E5C35-923C-473E-8BB9-F2F1AB3A2BB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400234" y="2507927"/>
            <a:ext cx="1728216" cy="604730"/>
          </a:xfrm>
        </p:spPr>
        <p:txBody>
          <a:bodyPr lIns="36000" tIns="0" rIns="0" bIns="0" anchor="t" anchorCtr="0">
            <a:noAutofit/>
          </a:bodyPr>
          <a:lstStyle>
            <a:lvl1pPr marL="0" indent="0" algn="l">
              <a:buNone/>
              <a:defRPr sz="5000" b="1">
                <a:gradFill flip="none" rotWithShape="1"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xmlns="" id="{756DD156-6646-433D-ABE8-CB244D53D6C1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7400234" y="3136120"/>
            <a:ext cx="1728216" cy="228986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AC33C4CE-CEA6-4AC9-B1DB-8224A4517350}"/>
              </a:ext>
            </a:extLst>
          </p:cNvPr>
          <p:cNvSpPr/>
          <p:nvPr userDrawn="1"/>
        </p:nvSpPr>
        <p:spPr>
          <a:xfrm>
            <a:off x="3039908" y="3559701"/>
            <a:ext cx="182880" cy="182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371AA6E8-880E-404C-8BCA-7949D28E7AF8}"/>
              </a:ext>
            </a:extLst>
          </p:cNvPr>
          <p:cNvSpPr/>
          <p:nvPr userDrawn="1"/>
        </p:nvSpPr>
        <p:spPr>
          <a:xfrm>
            <a:off x="5227155" y="3559701"/>
            <a:ext cx="182880" cy="182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D7D3B90E-8FC3-4B84-A2BB-8862D5EC070B}"/>
              </a:ext>
            </a:extLst>
          </p:cNvPr>
          <p:cNvSpPr/>
          <p:nvPr userDrawn="1"/>
        </p:nvSpPr>
        <p:spPr>
          <a:xfrm>
            <a:off x="7414402" y="3559701"/>
            <a:ext cx="182880" cy="182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43E9DB54-6797-4300-B6CA-0A9CF186B458}"/>
              </a:ext>
            </a:extLst>
          </p:cNvPr>
          <p:cNvSpPr/>
          <p:nvPr userDrawn="1"/>
        </p:nvSpPr>
        <p:spPr>
          <a:xfrm>
            <a:off x="9601649" y="3559701"/>
            <a:ext cx="182880" cy="182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5" name="Picture Placeholder 11">
            <a:extLst>
              <a:ext uri="{FF2B5EF4-FFF2-40B4-BE49-F238E27FC236}">
                <a16:creationId xmlns:a16="http://schemas.microsoft.com/office/drawing/2014/main" xmlns="" id="{48D7F0F9-4118-4257-9D45-A5772C2110D7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532076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131326-08A9-441D-B1A8-662714158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740998"/>
            <a:ext cx="2759105" cy="568800"/>
          </a:xfrm>
        </p:spPr>
        <p:txBody>
          <a:bodyPr lIns="36000" tIns="0" rIns="0" bIns="0">
            <a:noAutofit/>
          </a:bodyPr>
          <a:lstStyle/>
          <a:p>
            <a:r>
              <a:rPr lang="en-US" noProof="0"/>
              <a:t>Title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noProof="0" smtClean="0"/>
              <a:t>5/6/2024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1C91FD06-686C-4DAB-8F12-FBDE6BBF314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6615" y="1377833"/>
            <a:ext cx="2760828" cy="1630062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xmlns="" id="{36EC64A7-7FE6-41B3-B27F-E6B0C0BAA1FD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3983038" y="740998"/>
            <a:ext cx="6159583" cy="465063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xmlns="" id="{48D7F0F9-4118-4257-9D45-A5772C2110D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291574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E320EF9D-83C9-45F8-AAA9-A9768470F99F}"/>
              </a:ext>
            </a:extLst>
          </p:cNvPr>
          <p:cNvSpPr/>
          <p:nvPr userDrawn="1"/>
        </p:nvSpPr>
        <p:spPr>
          <a:xfrm>
            <a:off x="0" y="1613512"/>
            <a:ext cx="12192000" cy="27432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20000"/>
                </a:schemeClr>
              </a:gs>
              <a:gs pos="100000">
                <a:schemeClr val="bg2">
                  <a:alpha val="2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9CB4EFCF-84EC-4420-9A2B-7C028E7505B0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4724400" y="1613512"/>
            <a:ext cx="2743200" cy="2743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2" name="Picture Placeholder 11">
            <a:extLst>
              <a:ext uri="{FF2B5EF4-FFF2-40B4-BE49-F238E27FC236}">
                <a16:creationId xmlns:a16="http://schemas.microsoft.com/office/drawing/2014/main" xmlns="" id="{3C20DBAD-9FE7-4F62-B952-1D72DC8B9A73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1981200" y="1613512"/>
            <a:ext cx="2743200" cy="2743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3" name="Picture Placeholder 11">
            <a:extLst>
              <a:ext uri="{FF2B5EF4-FFF2-40B4-BE49-F238E27FC236}">
                <a16:creationId xmlns:a16="http://schemas.microsoft.com/office/drawing/2014/main" xmlns="" id="{6AE95BF3-594D-4F6F-95D5-18D8A51D5197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7466232" y="1613512"/>
            <a:ext cx="2743200" cy="2743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noProof="0" smtClean="0"/>
              <a:t>5/6/2024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xmlns="" id="{61FE0B9B-7D73-4311-B749-C3FA874AF7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398800" y="4492967"/>
            <a:ext cx="1908000" cy="334918"/>
          </a:xfrm>
        </p:spPr>
        <p:txBody>
          <a:bodyPr lIns="36000" tIns="0" rIns="0" bIns="0" anchor="b">
            <a:normAutofit/>
          </a:bodyPr>
          <a:lstStyle>
            <a:lvl1pPr marL="0" indent="0" algn="ctr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xmlns="" id="{4A6CBB7D-3142-4CED-98BE-68B4F7C14E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98800" y="4878058"/>
            <a:ext cx="1908000" cy="234269"/>
          </a:xfrm>
        </p:spPr>
        <p:txBody>
          <a:bodyPr lIns="36000" tIns="0" rIns="0" bIns="0">
            <a:noAutofit/>
          </a:bodyPr>
          <a:lstStyle>
            <a:lvl1pPr marL="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xmlns="" id="{91323B59-309B-4779-B127-7711E7D88F1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2398800" y="5138591"/>
            <a:ext cx="1908000" cy="693882"/>
          </a:xfrm>
        </p:spPr>
        <p:txBody>
          <a:bodyPr lIns="36000" tIns="0" rIns="0" bIns="0" anchor="t" anchorCtr="0">
            <a:norm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B18DF9D1-5757-4445-9078-38760F447FFE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5142000" y="4492967"/>
            <a:ext cx="1908000" cy="334918"/>
          </a:xfrm>
        </p:spPr>
        <p:txBody>
          <a:bodyPr lIns="36000" tIns="0" rIns="0" bIns="0" anchor="b">
            <a:normAutofit/>
          </a:bodyPr>
          <a:lstStyle>
            <a:lvl1pPr marL="0" indent="0" algn="ctr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xmlns="" id="{993B8732-2AA4-40C3-A4A3-44C5803BDA1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142000" y="4878058"/>
            <a:ext cx="1908000" cy="234269"/>
          </a:xfrm>
        </p:spPr>
        <p:txBody>
          <a:bodyPr lIns="36000" tIns="0" rIns="0" bIns="0">
            <a:noAutofit/>
          </a:bodyPr>
          <a:lstStyle>
            <a:lvl1pPr marL="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xmlns="" id="{C0720D82-39E2-490D-913A-B6DA31CAC2BD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5142000" y="5138591"/>
            <a:ext cx="1908000" cy="693882"/>
          </a:xfrm>
        </p:spPr>
        <p:txBody>
          <a:bodyPr lIns="36000" tIns="0" rIns="0" bIns="0" anchor="t" anchorCtr="0">
            <a:norm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xmlns="" id="{F8CB98AA-B672-4560-9A4C-F0E472D7D508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7900579" y="4492967"/>
            <a:ext cx="1908000" cy="334918"/>
          </a:xfrm>
        </p:spPr>
        <p:txBody>
          <a:bodyPr lIns="36000" tIns="0" rIns="0" bIns="0" anchor="b">
            <a:normAutofit/>
          </a:bodyPr>
          <a:lstStyle>
            <a:lvl1pPr marL="0" indent="0" algn="ctr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xmlns="" id="{051BF3E5-DBCA-46BD-A139-755813ECCCC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900579" y="4878058"/>
            <a:ext cx="1908000" cy="234269"/>
          </a:xfrm>
        </p:spPr>
        <p:txBody>
          <a:bodyPr lIns="36000" tIns="0" rIns="0" bIns="0">
            <a:noAutofit/>
          </a:bodyPr>
          <a:lstStyle>
            <a:lvl1pPr marL="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xmlns="" id="{11C29312-F699-465F-96BC-B65A2C3356B5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7900579" y="5138591"/>
            <a:ext cx="1908000" cy="693882"/>
          </a:xfrm>
        </p:spPr>
        <p:txBody>
          <a:bodyPr lIns="36000" tIns="0" rIns="0" bIns="0" anchor="t" anchorCtr="0">
            <a:norm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</a:t>
            </a:r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xmlns="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95936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noProof="0" smtClean="0"/>
              <a:t>5/6/2024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1C91FD06-686C-4DAB-8F12-FBDE6BBF314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6614" y="1377833"/>
            <a:ext cx="9535686" cy="618880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xmlns="" id="{E6BA5EAA-9D1F-41A8-B061-8C18B61C4F6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75465" y="2564315"/>
            <a:ext cx="2271681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xmlns="" id="{60E8EB22-EE54-4319-BFD9-B51D4D584A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5465" y="2949406"/>
            <a:ext cx="2271681" cy="65881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50604DC3-2547-4A5A-8AF8-1051ADC267D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14" y="2647025"/>
            <a:ext cx="960120" cy="961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xmlns="" id="{D21D8720-648F-4748-B19E-15B596D77B9F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975465" y="4130482"/>
            <a:ext cx="2271681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xmlns="" id="{E31B211B-885A-40F6-A25D-6EDF68FBD3A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75465" y="4515573"/>
            <a:ext cx="2271681" cy="65881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9" name="Picture Placeholder 11">
            <a:extLst>
              <a:ext uri="{FF2B5EF4-FFF2-40B4-BE49-F238E27FC236}">
                <a16:creationId xmlns:a16="http://schemas.microsoft.com/office/drawing/2014/main" xmlns="" id="{C2F4D19D-CC90-455D-8947-5DCD00EA921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36614" y="4213192"/>
            <a:ext cx="960120" cy="961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xmlns="" id="{D5CAA23C-172B-4B6C-BB10-4F4DB6CFD19B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5532112" y="2564315"/>
            <a:ext cx="2271681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xmlns="" id="{5873C0A4-108E-4DD1-A604-311D06148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32112" y="2949406"/>
            <a:ext cx="2271681" cy="65881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2" name="Picture Placeholder 11">
            <a:extLst>
              <a:ext uri="{FF2B5EF4-FFF2-40B4-BE49-F238E27FC236}">
                <a16:creationId xmlns:a16="http://schemas.microsoft.com/office/drawing/2014/main" xmlns="" id="{FA4996C0-7B37-42C4-BDFF-F0C54D4A88C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393261" y="2647025"/>
            <a:ext cx="960120" cy="961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xmlns="" id="{FE2C9DE6-67CA-4E0C-8A51-B7AC8BD5AE98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5532112" y="4130482"/>
            <a:ext cx="2271681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54" name="Text Placeholder 11">
            <a:extLst>
              <a:ext uri="{FF2B5EF4-FFF2-40B4-BE49-F238E27FC236}">
                <a16:creationId xmlns:a16="http://schemas.microsoft.com/office/drawing/2014/main" xmlns="" id="{052A6B3A-E7C7-42AC-A91D-7921E2DCA42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32112" y="4515573"/>
            <a:ext cx="2271681" cy="65881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5" name="Picture Placeholder 11">
            <a:extLst>
              <a:ext uri="{FF2B5EF4-FFF2-40B4-BE49-F238E27FC236}">
                <a16:creationId xmlns:a16="http://schemas.microsoft.com/office/drawing/2014/main" xmlns="" id="{BDE373C5-22C4-4D2E-B2C9-747EA0C709E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93261" y="4213192"/>
            <a:ext cx="960120" cy="961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xmlns="" id="{DF658B1C-69F4-44D8-97E9-5536A307168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9088759" y="2564315"/>
            <a:ext cx="2271681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xmlns="" id="{E49F5D3C-52A4-4CF3-9C76-8E7F4AD0674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88759" y="2949406"/>
            <a:ext cx="2271681" cy="65881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Picture Placeholder 11">
            <a:extLst>
              <a:ext uri="{FF2B5EF4-FFF2-40B4-BE49-F238E27FC236}">
                <a16:creationId xmlns:a16="http://schemas.microsoft.com/office/drawing/2014/main" xmlns="" id="{1AEC50E2-8D09-4E52-90BC-C296ED16B937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949908" y="2647025"/>
            <a:ext cx="960120" cy="961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xmlns="" id="{1A890E15-BFA6-4C98-BF47-CD2501130937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9088759" y="4130482"/>
            <a:ext cx="2271681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60" name="Text Placeholder 11">
            <a:extLst>
              <a:ext uri="{FF2B5EF4-FFF2-40B4-BE49-F238E27FC236}">
                <a16:creationId xmlns:a16="http://schemas.microsoft.com/office/drawing/2014/main" xmlns="" id="{65EAB51A-2C46-46D9-9E90-A9C9D977064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88759" y="4515573"/>
            <a:ext cx="2271681" cy="65881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61" name="Picture Placeholder 11">
            <a:extLst>
              <a:ext uri="{FF2B5EF4-FFF2-40B4-BE49-F238E27FC236}">
                <a16:creationId xmlns:a16="http://schemas.microsoft.com/office/drawing/2014/main" xmlns="" id="{A8E96B85-B153-4EB9-8F26-0E948B5DC17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7949908" y="4213192"/>
            <a:ext cx="960120" cy="961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11">
            <a:extLst>
              <a:ext uri="{FF2B5EF4-FFF2-40B4-BE49-F238E27FC236}">
                <a16:creationId xmlns:a16="http://schemas.microsoft.com/office/drawing/2014/main" xmlns="" id="{48D7F0F9-4118-4257-9D45-A5772C2110D7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798718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6298520" cy="568800"/>
          </a:xfrm>
        </p:spPr>
        <p:txBody>
          <a:bodyPr lIns="36000" tIns="0" rIns="0" bIns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noProof="0" smtClean="0"/>
              <a:t>5/6/2024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1C91FD06-686C-4DAB-8F12-FBDE6BBF314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6615" y="1377833"/>
            <a:ext cx="2497428" cy="1630062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Chart Placeholder 7">
            <a:extLst>
              <a:ext uri="{FF2B5EF4-FFF2-40B4-BE49-F238E27FC236}">
                <a16:creationId xmlns:a16="http://schemas.microsoft.com/office/drawing/2014/main" xmlns="" id="{1E42105A-8901-45BF-9233-D1C9076AA50C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3404384" y="1377832"/>
            <a:ext cx="3730750" cy="3782007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797107B0-5001-4D98-9D90-6DB407B0C99E}"/>
              </a:ext>
            </a:extLst>
          </p:cNvPr>
          <p:cNvSpPr/>
          <p:nvPr userDrawn="1"/>
        </p:nvSpPr>
        <p:spPr>
          <a:xfrm>
            <a:off x="7219540" y="1527734"/>
            <a:ext cx="329184" cy="32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B55BAF7D-E84D-4AEA-9267-5A89F2D57394}"/>
              </a:ext>
            </a:extLst>
          </p:cNvPr>
          <p:cNvSpPr/>
          <p:nvPr userDrawn="1"/>
        </p:nvSpPr>
        <p:spPr>
          <a:xfrm>
            <a:off x="9664979" y="1527734"/>
            <a:ext cx="329184" cy="3276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F7C2C2B5-DF2F-44D9-8AD0-91755942639B}"/>
              </a:ext>
            </a:extLst>
          </p:cNvPr>
          <p:cNvSpPr/>
          <p:nvPr userDrawn="1"/>
        </p:nvSpPr>
        <p:spPr>
          <a:xfrm>
            <a:off x="7219540" y="2784622"/>
            <a:ext cx="329184" cy="3276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060C2358-0880-4DCC-B591-574B77C88AF3}"/>
              </a:ext>
            </a:extLst>
          </p:cNvPr>
          <p:cNvSpPr/>
          <p:nvPr userDrawn="1"/>
        </p:nvSpPr>
        <p:spPr>
          <a:xfrm>
            <a:off x="9664979" y="2784622"/>
            <a:ext cx="329184" cy="3276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817B18BE-4EA4-4304-9B25-9AFC3F1868EC}"/>
              </a:ext>
            </a:extLst>
          </p:cNvPr>
          <p:cNvSpPr/>
          <p:nvPr userDrawn="1"/>
        </p:nvSpPr>
        <p:spPr>
          <a:xfrm>
            <a:off x="7219540" y="4041509"/>
            <a:ext cx="329184" cy="327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9A40C470-7D62-4550-AD27-E5BE738863B2}"/>
              </a:ext>
            </a:extLst>
          </p:cNvPr>
          <p:cNvSpPr/>
          <p:nvPr userDrawn="1"/>
        </p:nvSpPr>
        <p:spPr>
          <a:xfrm>
            <a:off x="9664979" y="4041509"/>
            <a:ext cx="329184" cy="3276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xmlns="" id="{31BD8106-14EB-4162-8957-82C7E455BE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30599" y="1868634"/>
            <a:ext cx="1980000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xmlns="" id="{FE4100F4-A1CC-43D0-96D1-E78EC88BAC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0599" y="2253725"/>
            <a:ext cx="1980000" cy="23426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Category Description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xmlns="" id="{C4F231A8-6423-4204-8A45-BD1BAAD2C15D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7230599" y="3132839"/>
            <a:ext cx="1980000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xmlns="" id="{130B9E51-E0C5-4A35-BEE4-403EC90B949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30599" y="3517930"/>
            <a:ext cx="1980000" cy="23426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Category Description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D5BEF9D2-60F1-4384-BF4C-DCE3EDF0F3A5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7230599" y="4382409"/>
            <a:ext cx="1980000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xmlns="" id="{7F998711-69B2-43A8-A7D8-E7A288289C3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230599" y="4767500"/>
            <a:ext cx="1980000" cy="23426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Category Description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xmlns="" id="{57B47401-961F-4A4C-8D84-D03D8A8BE7F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9664979" y="1868634"/>
            <a:ext cx="1980000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xmlns="" id="{ED948BF1-3892-42AB-AEF7-4A687A9AE9F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4979" y="2253725"/>
            <a:ext cx="1980000" cy="23426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Category Description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C9C37FED-20A3-48CB-B63E-181FBBF8F3C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9664979" y="3132839"/>
            <a:ext cx="1980000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xmlns="" id="{7C32AD82-37DD-4D41-8921-3CBF761FEB0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664979" y="3517930"/>
            <a:ext cx="1980000" cy="23426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Category Description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xmlns="" id="{73D98E47-00B1-412D-9DBB-62ACC0398C8B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9664979" y="4382409"/>
            <a:ext cx="1980000" cy="334918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xmlns="" id="{A753B197-EDD7-45BA-A120-4C3343A3FC5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664979" y="4767500"/>
            <a:ext cx="1980000" cy="234269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Category Description</a:t>
            </a:r>
          </a:p>
        </p:txBody>
      </p:sp>
      <p:sp>
        <p:nvSpPr>
          <p:cNvPr id="32" name="Picture Placeholder 11">
            <a:extLst>
              <a:ext uri="{FF2B5EF4-FFF2-40B4-BE49-F238E27FC236}">
                <a16:creationId xmlns:a16="http://schemas.microsoft.com/office/drawing/2014/main" xmlns="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70545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pos="279">
          <p15:clr>
            <a:srgbClr val="FBAE40"/>
          </p15:clr>
        </p15:guide>
        <p15:guide id="3" pos="712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2115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xmlns="" id="{41B7CDEE-2644-4D36-95CB-1F92049E7F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9" name="Picture Placeholder 14">
            <a:extLst>
              <a:ext uri="{FF2B5EF4-FFF2-40B4-BE49-F238E27FC236}">
                <a16:creationId xmlns:a16="http://schemas.microsoft.com/office/drawing/2014/main" xmlns="" id="{4DF168AC-530C-4094-8F5F-FCF3FFDC1E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7903" y="4991383"/>
            <a:ext cx="1463040" cy="98755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xmlns="" id="{8373CC7F-8644-430C-90D9-B903ED9F61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8788" y="2028825"/>
            <a:ext cx="4727575" cy="728663"/>
          </a:xfrm>
          <a:solidFill>
            <a:schemeClr val="accent1">
              <a:alpha val="60000"/>
            </a:schemeClr>
          </a:solidFill>
        </p:spPr>
        <p:txBody>
          <a:bodyPr lIns="396000" anchor="ctr" anchorCtr="0"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xmlns="" id="{64B737A3-9F6C-4989-B51B-07BDDD38F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8788" y="2754601"/>
            <a:ext cx="4726800" cy="1861200"/>
          </a:xfrm>
          <a:solidFill>
            <a:schemeClr val="bg1">
              <a:alpha val="50000"/>
            </a:schemeClr>
          </a:solidFill>
        </p:spPr>
        <p:txBody>
          <a:bodyPr lIns="396000" tIns="0" rIns="0" bIns="0">
            <a:noAutofit/>
          </a:bodyPr>
          <a:lstStyle>
            <a:lvl1pPr>
              <a:lnSpc>
                <a:spcPct val="85000"/>
              </a:lnSpc>
              <a:defRPr sz="5500"/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55308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55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>
            <a:extLst>
              <a:ext uri="{FF2B5EF4-FFF2-40B4-BE49-F238E27FC236}">
                <a16:creationId xmlns:a16="http://schemas.microsoft.com/office/drawing/2014/main" xmlns="" id="{BB0064D4-BDD6-4678-9FA4-3A77F1600A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457199"/>
            <a:ext cx="5637276" cy="59594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B931B8-6920-4B59-AD28-CB99D1D3F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27" y="1331139"/>
            <a:ext cx="4584212" cy="1107114"/>
          </a:xfrm>
        </p:spPr>
        <p:txBody>
          <a:bodyPr lIns="3600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246A6A6-0C1D-4435-9DB9-9E50E52E8DA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0127" y="2545450"/>
            <a:ext cx="4584212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400"/>
            <a:ext cx="1080000" cy="234000"/>
          </a:xfrm>
        </p:spPr>
        <p:txBody>
          <a:bodyPr anchor="b" anchorCtr="0"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BC23DBD1-F259-4AEB-A7D9-D728D6E04490}" type="datetime1">
              <a:rPr lang="en-US" noProof="0" smtClean="0"/>
              <a:t>5/6/2024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xmlns="" id="{13548F99-E128-4301-95D8-8FDACDA5912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0128" y="3300065"/>
            <a:ext cx="4584212" cy="1745768"/>
          </a:xfrm>
        </p:spPr>
        <p:txBody>
          <a:bodyPr lIns="36000" tIns="0" rIns="0" bIns="0">
            <a:noAutofit/>
          </a:bodyPr>
          <a:lstStyle>
            <a:lvl1pPr marL="216000" indent="-216000">
              <a:spcBef>
                <a:spcPts val="600"/>
              </a:spcBef>
              <a:buClr>
                <a:schemeClr val="tx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3980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4A9E66CD-99CC-45B1-A15D-3626A61608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noFill/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CF15D4B3-A0CD-4C14-BB5E-CB9859BD8A5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64480" y="1746127"/>
            <a:ext cx="1463040" cy="98755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829233-8E4C-4046-85BB-5166B8A72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724" y="3252538"/>
            <a:ext cx="11274552" cy="1348720"/>
          </a:xfrm>
          <a:solidFill>
            <a:schemeClr val="bg1">
              <a:alpha val="60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55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6A507DE-4CA5-4E76-8450-4125151EB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4" y="4601258"/>
            <a:ext cx="11274552" cy="1799542"/>
          </a:xfrm>
          <a:solidFill>
            <a:schemeClr val="tx1">
              <a:alpha val="90000"/>
            </a:schemeClr>
          </a:solidFill>
        </p:spPr>
        <p:txBody>
          <a:bodyPr tIns="252000" anchor="t" anchorCtr="0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xmlns="" id="{06F64230-8502-4625-8B46-5660458931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26767" y="5400675"/>
            <a:ext cx="1800225" cy="2809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  <a:lvl2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2pPr>
            <a:lvl3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3pPr>
            <a:lvl4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4pPr>
            <a:lvl5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noProof="0"/>
              <a:t>Email: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xmlns="" id="{1B08C5A6-5B1B-4D50-A772-24B26B7B80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34879" y="5695950"/>
            <a:ext cx="3384000" cy="28050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r>
              <a:rPr lang="en-US" noProof="0"/>
              <a:t>victoria@fabrikam.com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xmlns="" id="{5C49BB1D-A8D4-4E41-8A43-F84FDE9EE6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12303" y="5400284"/>
            <a:ext cx="1800225" cy="2809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  <a:lvl2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2pPr>
            <a:lvl3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3pPr>
            <a:lvl4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4pPr>
            <a:lvl5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noProof="0"/>
              <a:t>Phone: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xmlns="" id="{DD82CF91-0C32-4E77-9CBF-A777B27493C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62415" y="5695559"/>
            <a:ext cx="2700000" cy="28050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r>
              <a:rPr lang="en-US" noProof="0"/>
              <a:t>404-555-0115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xmlns="" id="{EF7B6245-3D6D-418F-83D6-C8DE0293CC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56571" y="5400284"/>
            <a:ext cx="1800225" cy="280988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  <a:lvl2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2pPr>
            <a:lvl3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3pPr>
            <a:lvl4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4pPr>
            <a:lvl5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noProof="0"/>
              <a:t>Website: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xmlns="" id="{9410B445-6FE4-4773-A905-61A2C5C69B7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36683" y="5695559"/>
            <a:ext cx="3240000" cy="28050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www.fabrikam.com</a:t>
            </a:r>
          </a:p>
        </p:txBody>
      </p:sp>
    </p:spTree>
    <p:extLst>
      <p:ext uri="{BB962C8B-B14F-4D97-AF65-F5344CB8AC3E}">
        <p14:creationId xmlns:p14="http://schemas.microsoft.com/office/powerpoint/2010/main" val="1641162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99E0FDC-7174-4CCC-8759-832F13BB97E3}"/>
              </a:ext>
            </a:extLst>
          </p:cNvPr>
          <p:cNvSpPr/>
          <p:nvPr userDrawn="1"/>
        </p:nvSpPr>
        <p:spPr>
          <a:xfrm>
            <a:off x="6120456" y="2371154"/>
            <a:ext cx="5165454" cy="1490472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42C8867A-E08C-4237-858A-8806988D6BFB}"/>
              </a:ext>
            </a:extLst>
          </p:cNvPr>
          <p:cNvSpPr/>
          <p:nvPr userDrawn="1"/>
        </p:nvSpPr>
        <p:spPr>
          <a:xfrm>
            <a:off x="906089" y="1804226"/>
            <a:ext cx="5214367" cy="20574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noProof="0" smtClean="0"/>
              <a:t>5/6/2024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xmlns="" id="{E6BA5EAA-9D1F-41A8-B061-8C18B61C4F6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46857" y="4156047"/>
            <a:ext cx="3276000" cy="385091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xmlns="" id="{60E8EB22-EE54-4319-BFD9-B51D4D584A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6857" y="4541138"/>
            <a:ext cx="3276000" cy="1036067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50604DC3-2547-4A5A-8AF8-1051ADC267D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8006" y="4238758"/>
            <a:ext cx="960120" cy="961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xmlns="" id="{D5CAA23C-172B-4B6C-BB10-4F4DB6CFD19B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7259308" y="4156047"/>
            <a:ext cx="3276000" cy="334919"/>
          </a:xfrm>
        </p:spPr>
        <p:txBody>
          <a:bodyPr lIns="36000" tIns="0" rIns="0" bIns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xmlns="" id="{5873C0A4-108E-4DD1-A604-311D06148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259308" y="4541138"/>
            <a:ext cx="3276000" cy="1036067"/>
          </a:xfrm>
        </p:spPr>
        <p:txBody>
          <a:bodyPr lIns="36000" tIns="0" rIns="0" bIns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2" name="Picture Placeholder 11">
            <a:extLst>
              <a:ext uri="{FF2B5EF4-FFF2-40B4-BE49-F238E27FC236}">
                <a16:creationId xmlns:a16="http://schemas.microsoft.com/office/drawing/2014/main" xmlns="" id="{FA4996C0-7B37-42C4-BDFF-F0C54D4A88C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120457" y="4238758"/>
            <a:ext cx="960120" cy="961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xmlns="" id="{0601F736-3A21-4DC5-AFCA-F1729A2547A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99280" y="2177705"/>
            <a:ext cx="4403527" cy="1315520"/>
          </a:xfrm>
        </p:spPr>
        <p:txBody>
          <a:bodyPr lIns="3600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600"/>
              </a:spcBef>
              <a:buClr>
                <a:schemeClr val="bg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xmlns="" id="{96A341BE-3657-48DB-B26D-8D13FDC44D0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67060" y="2740330"/>
            <a:ext cx="4425658" cy="752895"/>
          </a:xfrm>
        </p:spPr>
        <p:txBody>
          <a:bodyPr lIns="3600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accent1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600"/>
              </a:spcBef>
              <a:buClr>
                <a:schemeClr val="accent1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xmlns="" id="{48D7F0F9-4118-4257-9D45-A5772C2110D7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6297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pos="279">
          <p15:clr>
            <a:srgbClr val="FBAE40"/>
          </p15:clr>
        </p15:guide>
        <p15:guide id="3" pos="712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2115">
          <p15:clr>
            <a:srgbClr val="FBAE40"/>
          </p15:clr>
        </p15:guide>
        <p15:guide id="6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>
            <a:extLst>
              <a:ext uri="{FF2B5EF4-FFF2-40B4-BE49-F238E27FC236}">
                <a16:creationId xmlns:a16="http://schemas.microsoft.com/office/drawing/2014/main" xmlns="" id="{BB0064D4-BDD6-4678-9FA4-3A77F1600A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457199"/>
            <a:ext cx="5637276" cy="59594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B931B8-6920-4B59-AD28-CB99D1D3F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127" y="691751"/>
            <a:ext cx="4584212" cy="540001"/>
          </a:xfrm>
        </p:spPr>
        <p:txBody>
          <a:bodyPr lIns="3600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246A6A6-0C1D-4435-9DB9-9E50E52E8DA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0127" y="1326250"/>
            <a:ext cx="4584212" cy="1353312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400"/>
            <a:ext cx="1080000" cy="234000"/>
          </a:xfrm>
        </p:spPr>
        <p:txBody>
          <a:bodyPr anchor="b" anchorCtr="0"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BC23DBD1-F259-4AEB-A7D9-D728D6E04490}" type="datetime1">
              <a:rPr lang="en-US" noProof="0" smtClean="0"/>
              <a:t>5/6/2024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xmlns="" id="{13548F99-E128-4301-95D8-8FDACDA5912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0128" y="2893665"/>
            <a:ext cx="4584212" cy="1538635"/>
          </a:xfrm>
        </p:spPr>
        <p:txBody>
          <a:bodyPr lIns="3600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xmlns="" id="{D5E90A1C-4042-4F0F-BBF6-19CE0BDB72B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46601" y="4579181"/>
            <a:ext cx="4584212" cy="1097719"/>
          </a:xfrm>
        </p:spPr>
        <p:txBody>
          <a:bodyPr lIns="36000" tIns="0" rIns="0" bIns="0">
            <a:normAutofit/>
          </a:bodyPr>
          <a:lstStyle>
            <a:lvl1pPr marL="171450" indent="-171450">
              <a:spcBef>
                <a:spcPts val="600"/>
              </a:spcBef>
              <a:buClr>
                <a:schemeClr val="tx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xmlns="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13157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  <p15:guide id="2" pos="506">
          <p15:clr>
            <a:srgbClr val="FBAE40"/>
          </p15:clr>
        </p15:guide>
        <p15:guide id="3" orient="horz" pos="528" userDrawn="1">
          <p15:clr>
            <a:srgbClr val="FBAE40"/>
          </p15:clr>
        </p15:guide>
        <p15:guide id="4" pos="7174">
          <p15:clr>
            <a:srgbClr val="FBAE40"/>
          </p15:clr>
        </p15:guide>
        <p15:guide id="5" pos="3840">
          <p15:clr>
            <a:srgbClr val="FBAE40"/>
          </p15:clr>
        </p15:guide>
        <p15:guide id="6" orient="horz" pos="2160">
          <p15:clr>
            <a:srgbClr val="FBAE40"/>
          </p15:clr>
        </p15:guide>
        <p15:guide id="7" pos="740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ith Capy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47D0000-7C67-41EE-B43F-AE22457B36AB}"/>
              </a:ext>
            </a:extLst>
          </p:cNvPr>
          <p:cNvSpPr/>
          <p:nvPr userDrawn="1"/>
        </p:nvSpPr>
        <p:spPr>
          <a:xfrm>
            <a:off x="0" y="1737360"/>
            <a:ext cx="5047488" cy="51206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2466C2-B08E-47AF-9DA7-104243999B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742867"/>
            <a:ext cx="3232108" cy="566931"/>
          </a:xfrm>
        </p:spPr>
        <p:txBody>
          <a:bodyPr lIns="36000" tIns="0" rIns="0" bIns="0"/>
          <a:lstStyle/>
          <a:p>
            <a:r>
              <a:rPr lang="en-US" noProof="0"/>
              <a:t>Title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AA31567-B240-40D5-82F7-A7DBFE5DD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BFFEB-7D66-4958-8CB8-D2B18C6A5A9B}" type="datetime1">
              <a:rPr lang="en-US" noProof="0" smtClean="0"/>
              <a:t>5/6/2024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20CFCD12-4263-4A80-B68E-F72622E6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A641E74F-5D68-44E6-AE69-70A1A935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xmlns="" id="{3919B118-F379-4011-B1CF-E685CC09FA3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118253" y="3022847"/>
            <a:ext cx="3757265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xmlns="" id="{CF59DFEB-5DA9-4E64-84A0-3FAA808064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18253" y="3390381"/>
            <a:ext cx="3757265" cy="696037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xmlns="" id="{F842B3BB-CE92-4AEA-A2FF-5EEC732A4EF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18253" y="2373098"/>
            <a:ext cx="612648" cy="55778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xmlns="" id="{68514664-8AD0-4DF7-8C6F-12FFA6BEA7B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4097124" y="867177"/>
            <a:ext cx="5699305" cy="1174966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3B535E35-8075-4558-BA3A-C9DFB4FCA5B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040340" y="2277360"/>
            <a:ext cx="2029968" cy="353326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xmlns="" id="{9E1A0053-EF84-446F-850C-6AC8FF9CCEDF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6118253" y="5004312"/>
            <a:ext cx="3757265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xmlns="" id="{1534A936-14F3-4AEF-8CAD-03D91D568FE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18254" y="5371846"/>
            <a:ext cx="3757266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xmlns="" id="{A88BEF2F-BB04-4330-BC4B-2912B69653B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118253" y="4354563"/>
            <a:ext cx="612648" cy="55778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xmlns="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72765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829233-8E4C-4046-85BB-5166B8A72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724" y="3252538"/>
            <a:ext cx="11274552" cy="1348720"/>
          </a:xfrm>
          <a:solidFill>
            <a:schemeClr val="bg1">
              <a:alpha val="60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55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6A507DE-4CA5-4E76-8450-4125151EB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4" y="4628730"/>
            <a:ext cx="11274552" cy="1772070"/>
          </a:xfrm>
          <a:solidFill>
            <a:schemeClr val="accent1">
              <a:alpha val="30000"/>
            </a:schemeClr>
          </a:solidFill>
        </p:spPr>
        <p:txBody>
          <a:bodyPr tIns="252000" rIns="90000" anchor="t" anchorCtr="0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7987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xmlns="" id="{3C2DEF1B-00D0-44E1-8603-CE979D2C4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788" y="2028826"/>
            <a:ext cx="4726800" cy="725776"/>
          </a:xfrm>
          <a:solidFill>
            <a:schemeClr val="accent1">
              <a:alpha val="60000"/>
            </a:schemeClr>
          </a:solidFill>
        </p:spPr>
        <p:txBody>
          <a:bodyPr vert="horz" lIns="396000" tIns="45720" rIns="91440" bIns="45720" rtlCol="0" anchor="ctr" anchorCtr="0">
            <a:noAutofit/>
          </a:bodyPr>
          <a:lstStyle>
            <a:lvl1pPr marL="0" indent="0">
              <a:buNone/>
              <a:defRPr lang="en-US" dirty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xmlns="" id="{64B737A3-9F6C-4989-B51B-07BDDD38F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8788" y="2754601"/>
            <a:ext cx="4726800" cy="1861200"/>
          </a:xfrm>
          <a:solidFill>
            <a:schemeClr val="bg1">
              <a:alpha val="50000"/>
            </a:schemeClr>
          </a:solidFill>
        </p:spPr>
        <p:txBody>
          <a:bodyPr lIns="396000" tIns="0" rIns="0" bIns="0">
            <a:noAutofit/>
          </a:bodyPr>
          <a:lstStyle>
            <a:lvl1pPr>
              <a:lnSpc>
                <a:spcPct val="85000"/>
              </a:lnSpc>
              <a:defRPr sz="5500"/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1680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55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E61479DD-CE43-4425-B485-C8F1C75475A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97939"/>
            <a:ext cx="10515600" cy="3874709"/>
          </a:xfrm>
        </p:spPr>
        <p:txBody>
          <a:bodyPr>
            <a:normAutofit/>
          </a:bodyPr>
          <a:lstStyle>
            <a:lvl1pPr marL="228600" indent="-228600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  <a:defRPr sz="2000"/>
            </a:lvl1pPr>
            <a:lvl2pPr marL="685800" indent="-22860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800"/>
            </a:lvl2pPr>
            <a:lvl3pPr marL="1143000" indent="-22860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600"/>
            </a:lvl3pPr>
            <a:lvl4pPr marL="1600200" indent="-22860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400"/>
            </a:lvl4pPr>
            <a:lvl5pPr marL="2057400" indent="-22860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noProof="0" smtClean="0"/>
              <a:t>5/6/2024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660120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noProof="0" smtClean="0"/>
              <a:t>5/6/2024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xmlns="" id="{61FE0B9B-7D73-4311-B749-C3FA874AF7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2" y="1597938"/>
            <a:ext cx="4820533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xmlns="" id="{9CA39242-8640-435B-8C03-0CB0BC8E88E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495790" y="1597938"/>
            <a:ext cx="4820533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0314D5FA-EBD7-472E-9864-D76743BAB4DF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836613" y="2055043"/>
            <a:ext cx="4821237" cy="3417605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2000"/>
            </a:lvl1pPr>
            <a:lvl2pPr marL="457200" indent="0" algn="l">
              <a:buNone/>
              <a:defRPr sz="18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xmlns="" id="{BA129CFA-D87C-494E-9E6D-E317C4D157EB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495086" y="2055043"/>
            <a:ext cx="4821237" cy="3417605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2000"/>
            </a:lvl1pPr>
            <a:lvl2pPr marL="457200" indent="0" algn="l">
              <a:buNone/>
              <a:defRPr sz="18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59889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AB7BBC9A-B18B-4F56-8515-321CD01B2666}"/>
              </a:ext>
            </a:extLst>
          </p:cNvPr>
          <p:cNvSpPr/>
          <p:nvPr userDrawn="1"/>
        </p:nvSpPr>
        <p:spPr>
          <a:xfrm>
            <a:off x="6096000" y="1838558"/>
            <a:ext cx="5653088" cy="3761895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noProof="0" smtClean="0"/>
              <a:t>5/6/2024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33076231-2A54-4E4C-AED3-197E208C14BB}"/>
              </a:ext>
            </a:extLst>
          </p:cNvPr>
          <p:cNvSpPr/>
          <p:nvPr userDrawn="1"/>
        </p:nvSpPr>
        <p:spPr>
          <a:xfrm>
            <a:off x="0" y="1838558"/>
            <a:ext cx="6096000" cy="376189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noProof="0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xmlns="" id="{85E84782-CEED-4A74-8650-9CC907EA720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2166173"/>
            <a:ext cx="4817357" cy="338901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2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342900" lvl="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noProof="0"/>
              <a:t>Edit Master text styles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xmlns="" id="{A4442761-B05F-4E61-83C8-DA8019B0932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614467"/>
            <a:ext cx="4817357" cy="2667396"/>
          </a:xfrm>
        </p:spPr>
        <p:txBody>
          <a:bodyPr>
            <a:normAutofit/>
          </a:bodyPr>
          <a:lstStyle>
            <a:lvl1pPr marL="228600" indent="-228600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  <a:defRPr sz="1400"/>
            </a:lvl1pPr>
            <a:lvl2pPr marL="685800" indent="-228600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xmlns="" id="{675CE59E-BBF8-4A23-A2D4-859D2A375B8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95790" y="2166173"/>
            <a:ext cx="4859598" cy="338902"/>
          </a:xfrm>
        </p:spPr>
        <p:txBody>
          <a:bodyPr vert="horz" lIns="91440" tIns="45720" rIns="91440" bIns="45720" rtlCol="0" anchor="ctr" anchorCtr="0">
            <a:noAutofit/>
          </a:bodyPr>
          <a:lstStyle>
            <a:lvl1pPr marL="0" indent="0">
              <a:buNone/>
              <a:defRPr lang="en-US" sz="2200" b="1">
                <a:latin typeface="+mj-lt"/>
              </a:defRPr>
            </a:lvl1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xmlns="" id="{E8F94DDD-6A48-4E09-A419-FAF3E395AB55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95790" y="2614467"/>
            <a:ext cx="4859598" cy="2667396"/>
          </a:xfrm>
        </p:spPr>
        <p:txBody>
          <a:bodyPr>
            <a:normAutofit/>
          </a:bodyPr>
          <a:lstStyle>
            <a:lvl1pPr marL="228600" indent="-228600">
              <a:buClr>
                <a:schemeClr val="bg2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  <a:defRPr sz="1400"/>
            </a:lvl1pPr>
            <a:lvl2pPr marL="685800" indent="-228600">
              <a:buClr>
                <a:schemeClr val="bg2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320815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B931B8-6920-4B59-AD28-CB99D1D3F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460" y="3521159"/>
            <a:ext cx="2642616" cy="1041316"/>
          </a:xfrm>
        </p:spPr>
        <p:txBody>
          <a:bodyPr lIns="3600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246A6A6-0C1D-4435-9DB9-9E50E52E8DA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1460" y="4669674"/>
            <a:ext cx="2642616" cy="1041316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78B1225C-A326-43F6-99D9-A073D5261568}" type="datetime1">
              <a:rPr lang="en-US" noProof="0" smtClean="0"/>
              <a:t>5/6/2024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xmlns="" id="{13548F99-E128-4301-95D8-8FDACDA5912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871830" y="4669674"/>
            <a:ext cx="6275470" cy="1041316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xmlns="" id="{BB0064D4-BDD6-4678-9FA4-3A77F1600A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8724" y="457200"/>
            <a:ext cx="11274552" cy="29718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11C7490E-08AD-4189-8849-3BD35E900B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83175" y="838066"/>
            <a:ext cx="786384" cy="521208"/>
          </a:xfrm>
          <a:ln>
            <a:solidFill>
              <a:schemeClr val="accent5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283644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78B1225C-A326-43F6-99D9-A073D5261568}" type="datetime1">
              <a:rPr lang="en-US" noProof="0" smtClean="0"/>
              <a:t>5/6/2024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D0DF9619-89F0-4C89-BF3C-FB75431C0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8148" y="622349"/>
            <a:ext cx="7835705" cy="112461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0028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400"/>
            <a:ext cx="1080000" cy="234000"/>
          </a:xfrm>
        </p:spPr>
        <p:txBody>
          <a:bodyPr anchor="b" anchorCtr="0"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BC23DBD1-F259-4AEB-A7D9-D728D6E04490}" type="datetime1">
              <a:rPr lang="en-US" noProof="0" smtClean="0"/>
              <a:t>5/6/2024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11811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  <p15:guide id="2" pos="506">
          <p15:clr>
            <a:srgbClr val="FBAE40"/>
          </p15:clr>
        </p15:guide>
        <p15:guide id="3" orient="horz" pos="504">
          <p15:clr>
            <a:srgbClr val="FBAE40"/>
          </p15:clr>
        </p15:guide>
        <p15:guide id="4" pos="7174">
          <p15:clr>
            <a:srgbClr val="FBAE40"/>
          </p15:clr>
        </p15:guide>
        <p15:guide id="5" pos="3840">
          <p15:clr>
            <a:srgbClr val="FBAE40"/>
          </p15:clr>
        </p15:guide>
        <p15:guide id="6" orient="horz" pos="2160">
          <p15:clr>
            <a:srgbClr val="FBAE40"/>
          </p15:clr>
        </p15:guide>
        <p15:guide id="7" pos="740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0595AFC1-BF2C-4C83-B474-7121F9C0BC8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457199"/>
            <a:ext cx="5653088" cy="5403851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B931B8-6920-4B59-AD28-CB99D1D3F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127" y="691751"/>
            <a:ext cx="4584212" cy="540001"/>
          </a:xfrm>
        </p:spPr>
        <p:txBody>
          <a:bodyPr lIns="3600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Title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400"/>
            <a:ext cx="1080000" cy="234000"/>
          </a:xfrm>
        </p:spPr>
        <p:txBody>
          <a:bodyPr anchor="b" anchorCtr="0"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BC23DBD1-F259-4AEB-A7D9-D728D6E04490}" type="datetime1">
              <a:rPr lang="en-US" noProof="0" smtClean="0"/>
              <a:t>5/6/2024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xmlns="" id="{8ECAA0F2-C20F-4289-BFB8-9BC2C65A8B9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326250"/>
            <a:ext cx="4574551" cy="4484150"/>
          </a:xfrm>
        </p:spPr>
        <p:txBody>
          <a:bodyPr vert="horz" lIns="36000" tIns="0" rIns="0" bIns="0" rtlCol="0">
            <a:normAutofit/>
          </a:bodyPr>
          <a:lstStyle>
            <a:lvl1pPr marL="0" indent="0">
              <a:buNone/>
              <a:defRPr lang="en-US" sz="1800">
                <a:solidFill>
                  <a:schemeClr val="tx2"/>
                </a:solidFill>
              </a:defRPr>
            </a:lvl1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5006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  <p15:guide id="2" pos="506">
          <p15:clr>
            <a:srgbClr val="FBAE40"/>
          </p15:clr>
        </p15:guide>
        <p15:guide id="3" orient="horz" pos="528">
          <p15:clr>
            <a:srgbClr val="FBAE40"/>
          </p15:clr>
        </p15:guide>
        <p15:guide id="4" pos="7174">
          <p15:clr>
            <a:srgbClr val="FBAE40"/>
          </p15:clr>
        </p15:guide>
        <p15:guide id="5" pos="3840">
          <p15:clr>
            <a:srgbClr val="FBAE40"/>
          </p15:clr>
        </p15:guide>
        <p15:guide id="6" orient="horz" pos="2160">
          <p15:clr>
            <a:srgbClr val="FBAE40"/>
          </p15:clr>
        </p15:guide>
        <p15:guide id="7" pos="740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DA9C29-DD8E-4518-B4D3-44806885A5F9}" type="datetime1">
              <a:rPr lang="en-US" noProof="0" smtClean="0"/>
              <a:t>5/6/2024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FOOADDTER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ED46F9B8-64BA-45E5-845E-CA6696C25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975" y="742867"/>
            <a:ext cx="7402050" cy="566931"/>
          </a:xfrm>
        </p:spPr>
        <p:txBody>
          <a:bodyPr lIns="36000" tIns="0" rIns="0" bIns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xmlns="" id="{704937D3-320F-475C-B607-8D8AE31FF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58724" y="2277980"/>
            <a:ext cx="11290364" cy="4122820"/>
          </a:xfrm>
        </p:spPr>
        <p:txBody>
          <a:bodyPr anchor="ctr" anchorCtr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xmlns="" id="{68404903-B722-4F8B-94E9-F478DB3A75E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394975" y="1377834"/>
            <a:ext cx="7402050" cy="540000"/>
          </a:xfrm>
        </p:spPr>
        <p:txBody>
          <a:bodyPr vert="horz" lIns="36000" tIns="0" rIns="0" bIns="0" rtlCol="0">
            <a:normAutofit/>
          </a:bodyPr>
          <a:lstStyle>
            <a:lvl1pPr marL="0" indent="0" algn="ctr">
              <a:buNone/>
              <a:defRPr lang="en-US" sz="1800">
                <a:solidFill>
                  <a:schemeClr val="tx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77286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840">
          <p15:clr>
            <a:srgbClr val="FBAE40"/>
          </p15:clr>
        </p15:guide>
        <p15:guide id="6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C9C1590D-4639-4494-A37B-A15E7114F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2867"/>
            <a:ext cx="9037320" cy="566931"/>
          </a:xfrm>
        </p:spPr>
        <p:txBody>
          <a:bodyPr lIns="36000" tIns="0" rIns="0" bIns="0"/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xmlns="" id="{E40C1F5F-4B50-4906-83E6-9A2F1CB1F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8161" y="2982416"/>
            <a:ext cx="1645920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xmlns="" id="{172EC0A4-5E0C-44C7-B8BF-100C17934C9D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399426" y="1924687"/>
            <a:ext cx="2469965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2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Master text</a:t>
            </a:r>
            <a:br>
              <a:rPr lang="en-US" dirty="0"/>
            </a:br>
            <a:r>
              <a:rPr lang="en-US" dirty="0"/>
              <a:t>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xmlns="" id="{709E18E3-2E11-4B74-AF2C-001F81DE3F24}"/>
              </a:ext>
            </a:extLst>
          </p:cNvPr>
          <p:cNvSpPr>
            <a:spLocks noGrp="1"/>
          </p:cNvSpPr>
          <p:nvPr>
            <p:ph type="body" sz="half" idx="36"/>
          </p:nvPr>
        </p:nvSpPr>
        <p:spPr>
          <a:xfrm>
            <a:off x="2611286" y="2982416"/>
            <a:ext cx="1389888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xmlns="" id="{D61E6447-2CC7-47A3-8681-4133CCCB54D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90694" y="3605411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CAD91B82-5EEF-4712-A699-B8302B6558DD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514673" y="3605411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xmlns="" id="{57FAEB2B-6A01-4C63-ACA3-03B6E2919E8A}"/>
              </a:ext>
            </a:extLst>
          </p:cNvPr>
          <p:cNvSpPr>
            <a:spLocks noGrp="1"/>
          </p:cNvSpPr>
          <p:nvPr>
            <p:ph type="body" sz="half" idx="39"/>
          </p:nvPr>
        </p:nvSpPr>
        <p:spPr>
          <a:xfrm>
            <a:off x="4955269" y="2982416"/>
            <a:ext cx="2113508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xmlns="" id="{89680D39-3D54-40CF-ABCB-BA448F099B30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5509170" y="1924687"/>
            <a:ext cx="1622417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2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Master text</a:t>
            </a:r>
            <a:br>
              <a:rPr lang="en-US" dirty="0"/>
            </a:br>
            <a:r>
              <a:rPr lang="en-US" dirty="0"/>
              <a:t>styles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xmlns="" id="{E81CA5F1-31CE-4D4C-A27D-2B342ECD994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61249" y="3605411"/>
            <a:ext cx="2048256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xmlns="" id="{7C3544C3-FDC7-4C8F-A615-9529597C549D}"/>
              </a:ext>
            </a:extLst>
          </p:cNvPr>
          <p:cNvSpPr>
            <a:spLocks noGrp="1"/>
          </p:cNvSpPr>
          <p:nvPr>
            <p:ph type="body" sz="half" idx="45"/>
          </p:nvPr>
        </p:nvSpPr>
        <p:spPr>
          <a:xfrm>
            <a:off x="7915161" y="2982416"/>
            <a:ext cx="2197045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xmlns="" id="{7691DC2D-3064-4822-9D2D-80D59EA85EBB}"/>
              </a:ext>
            </a:extLst>
          </p:cNvPr>
          <p:cNvSpPr>
            <a:spLocks noGrp="1"/>
          </p:cNvSpPr>
          <p:nvPr>
            <p:ph type="body" sz="half" idx="46" hasCustomPrompt="1"/>
          </p:nvPr>
        </p:nvSpPr>
        <p:spPr>
          <a:xfrm>
            <a:off x="8469062" y="1924687"/>
            <a:ext cx="1622417" cy="982274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2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Master text</a:t>
            </a:r>
            <a:br>
              <a:rPr lang="en-US" dirty="0"/>
            </a:br>
            <a:r>
              <a:rPr lang="en-US" dirty="0"/>
              <a:t>styles</a:t>
            </a:r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xmlns="" id="{130FD286-B22E-4EEB-8B67-4CE7BF2FBA89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921141" y="3605411"/>
            <a:ext cx="1280160" cy="896112"/>
          </a:xfrm>
          <a:ln>
            <a:solidFill>
              <a:schemeClr val="accent5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xmlns="" id="{EDCAE751-A04A-4A9B-8EE4-3E1B64E955F3}"/>
              </a:ext>
            </a:extLst>
          </p:cNvPr>
          <p:cNvSpPr>
            <a:spLocks noGrp="1"/>
          </p:cNvSpPr>
          <p:nvPr>
            <p:ph type="body" sz="half" idx="49"/>
          </p:nvPr>
        </p:nvSpPr>
        <p:spPr>
          <a:xfrm>
            <a:off x="7888266" y="4704396"/>
            <a:ext cx="2223939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xmlns="" id="{21FD07BB-52C2-4F52-A969-6778D844E8D4}"/>
              </a:ext>
            </a:extLst>
          </p:cNvPr>
          <p:cNvSpPr>
            <a:spLocks noGrp="1"/>
          </p:cNvSpPr>
          <p:nvPr>
            <p:ph type="body" sz="half" idx="50"/>
          </p:nvPr>
        </p:nvSpPr>
        <p:spPr>
          <a:xfrm>
            <a:off x="874713" y="5838788"/>
            <a:ext cx="8993089" cy="365122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xmlns="" id="{2E1D5C74-7DD8-44F1-8142-1961D0C932B3}"/>
              </a:ext>
            </a:extLst>
          </p:cNvPr>
          <p:cNvSpPr>
            <a:spLocks noGrp="1"/>
          </p:cNvSpPr>
          <p:nvPr>
            <p:ph type="body" sz="half" idx="51"/>
          </p:nvPr>
        </p:nvSpPr>
        <p:spPr>
          <a:xfrm>
            <a:off x="4955269" y="4704395"/>
            <a:ext cx="2048256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xmlns="" id="{9A6D3509-A776-4654-B6B2-F528C9FE78E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1951635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7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xmlns="" id="{BCA4A1CD-2E82-40FA-88EC-3D9F238493C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927665" y="1927715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7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xmlns="" id="{476CA787-1443-453E-A0C1-A9391E1B647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88266" y="1931188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7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68271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55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ictur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>
            <a:extLst>
              <a:ext uri="{FF2B5EF4-FFF2-40B4-BE49-F238E27FC236}">
                <a16:creationId xmlns:a16="http://schemas.microsoft.com/office/drawing/2014/main" xmlns="" id="{BB0064D4-BDD6-4678-9FA4-3A77F1600A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457199"/>
            <a:ext cx="5637276" cy="59594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B931B8-6920-4B59-AD28-CB99D1D3F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27" y="1436915"/>
            <a:ext cx="4584212" cy="1001338"/>
          </a:xfrm>
        </p:spPr>
        <p:txBody>
          <a:bodyPr lIns="36000" tIns="0" rIns="0" bIns="0" anchor="b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246A6A6-0C1D-4435-9DB9-9E50E52E8DA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0127" y="2545450"/>
            <a:ext cx="4584212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400"/>
            <a:ext cx="1080000" cy="234000"/>
          </a:xfrm>
        </p:spPr>
        <p:txBody>
          <a:bodyPr anchor="b" anchorCtr="0"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BC23DBD1-F259-4AEB-A7D9-D728D6E04490}" type="datetime1">
              <a:rPr lang="en-US" noProof="0" smtClean="0"/>
              <a:t>5/6/2024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xmlns="" id="{13548F99-E128-4301-95D8-8FDACDA5912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0128" y="3300065"/>
            <a:ext cx="4584212" cy="1745768"/>
          </a:xfrm>
        </p:spPr>
        <p:txBody>
          <a:bodyPr lIns="36000" tIns="0" rIns="0" bIns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accent1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11C7490E-08AD-4189-8849-3BD35E900B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84897" y="805589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096113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ictur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2466C2-B08E-47AF-9DA7-104243999B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6213" y="2264012"/>
            <a:ext cx="4584212" cy="540000"/>
          </a:xfrm>
        </p:spPr>
        <p:txBody>
          <a:bodyPr lIns="36000" tIns="0" rIns="0" bIns="0"/>
          <a:lstStyle/>
          <a:p>
            <a:r>
              <a:rPr lang="en-US" noProof="0"/>
              <a:t>Click to edit 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AA31567-B240-40D5-82F7-A7DBFE5DDB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400"/>
            <a:ext cx="1080000" cy="234000"/>
          </a:xfrm>
        </p:spPr>
        <p:txBody>
          <a:bodyPr/>
          <a:lstStyle/>
          <a:p>
            <a:fld id="{23D0A551-48C9-48F6-BF4E-DE641842128B}" type="datetime1">
              <a:rPr lang="en-US" noProof="0" smtClean="0"/>
              <a:t>5/6/2024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20CFCD12-4263-4A80-B68E-F72622E6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A641E74F-5D68-44E6-AE69-70A1A935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35" name="Picture Placeholder 7">
            <a:extLst>
              <a:ext uri="{FF2B5EF4-FFF2-40B4-BE49-F238E27FC236}">
                <a16:creationId xmlns:a16="http://schemas.microsoft.com/office/drawing/2014/main" xmlns="" id="{CD3882F6-C786-40F3-902A-6D4D2E6ED78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4854" y="457199"/>
            <a:ext cx="5637276" cy="59594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xmlns="" id="{1100B10F-F811-4557-88AB-52E9E7FE037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726213" y="2990573"/>
            <a:ext cx="4584212" cy="2467690"/>
          </a:xfrm>
        </p:spPr>
        <p:txBody>
          <a:bodyPr lIns="36000" tIns="0" rIns="0" bIns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accent1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xmlns="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9928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2466C2-B08E-47AF-9DA7-104243999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2867"/>
            <a:ext cx="9037320" cy="566931"/>
          </a:xfrm>
        </p:spPr>
        <p:txBody>
          <a:bodyPr lIns="36000" tIns="0" rIns="0" bIns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DCD31C4-8140-4486-8E32-7EA32B162A9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2" y="2950868"/>
            <a:ext cx="4866745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AA31567-B240-40D5-82F7-A7DBFE5DD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0A551-48C9-48F6-BF4E-DE641842128B}" type="datetime1">
              <a:rPr lang="en-US" noProof="0" smtClean="0"/>
              <a:t>5/6/2024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20CFCD12-4263-4A80-B68E-F72622E6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A641E74F-5D68-44E6-AE69-70A1A935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01E1CE2-D1DE-4252-B61A-6630E4C2CA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2" y="3322311"/>
            <a:ext cx="4866745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xmlns="" id="{3919B118-F379-4011-B1CF-E685CC09FA3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86746" y="2950868"/>
            <a:ext cx="4866745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xmlns="" id="{CF59DFEB-5DA9-4E64-84A0-3FAA808064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86746" y="3318403"/>
            <a:ext cx="4866745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xmlns="" id="{E6F4EC4F-5660-46EA-97AC-4F2DD125B48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6612" y="2284186"/>
            <a:ext cx="612648" cy="55778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xmlns="" id="{F842B3BB-CE92-4AEA-A2FF-5EEC732A4EF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86746" y="2284186"/>
            <a:ext cx="612648" cy="55778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xmlns="" id="{797EA708-3A77-4F99-A2EA-0333462ED1F9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36612" y="4654845"/>
            <a:ext cx="4866745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xmlns="" id="{67207F0C-C876-4E0B-B625-1FDCC3DE6BB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6612" y="5026287"/>
            <a:ext cx="4866745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xmlns="" id="{8D53F1E4-6C15-48EA-8342-A2127473F132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486746" y="4654845"/>
            <a:ext cx="4866745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xmlns="" id="{F3CFD351-584A-4587-BC54-F35254DC7E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86746" y="5022379"/>
            <a:ext cx="4866745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xmlns="" id="{1303F657-7B5B-4B28-8EAA-386438351FB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6612" y="3988163"/>
            <a:ext cx="612648" cy="55778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xmlns="" id="{F994D41E-0FC7-48BC-98E8-C6B199A7B04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486746" y="3988163"/>
            <a:ext cx="612648" cy="55778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xmlns="" id="{68514664-8AD0-4DF7-8C6F-12FFA6BEA7B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8200" y="1377833"/>
            <a:ext cx="9037320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4" name="Picture Placeholder 11">
            <a:extLst>
              <a:ext uri="{FF2B5EF4-FFF2-40B4-BE49-F238E27FC236}">
                <a16:creationId xmlns:a16="http://schemas.microsoft.com/office/drawing/2014/main" xmlns="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83485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or and 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DE44FD2-4D01-4152-92DA-14AD1463CC94}"/>
              </a:ext>
            </a:extLst>
          </p:cNvPr>
          <p:cNvSpPr/>
          <p:nvPr userDrawn="1"/>
        </p:nvSpPr>
        <p:spPr>
          <a:xfrm>
            <a:off x="879144" y="2301657"/>
            <a:ext cx="5257799" cy="4374516"/>
          </a:xfrm>
          <a:prstGeom prst="rect">
            <a:avLst/>
          </a:prstGeom>
          <a:blipFill>
            <a:blip r:embed="rId2"/>
            <a:srcRect/>
            <a:stretch>
              <a:fillRect l="-2654" t="-2825" r="2654" b="-101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2466C2-B08E-47AF-9DA7-104243999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2867"/>
            <a:ext cx="9037320" cy="566931"/>
          </a:xfrm>
        </p:spPr>
        <p:txBody>
          <a:bodyPr lIns="36000" tIns="0" rIns="0" bIns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AA31567-B240-40D5-82F7-A7DBFE5DD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BFFEB-7D66-4958-8CB8-D2B18C6A5A9B}" type="datetime1">
              <a:rPr lang="en-US" noProof="0" smtClean="0"/>
              <a:t>5/6/2024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20CFCD12-4263-4A80-B68E-F72622E6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A641E74F-5D68-44E6-AE69-70A1A935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xmlns="" id="{3919B118-F379-4011-B1CF-E685CC09FA3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86746" y="3718884"/>
            <a:ext cx="2089545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xmlns="" id="{CF59DFEB-5DA9-4E64-84A0-3FAA808064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86747" y="4086418"/>
            <a:ext cx="1783080" cy="1271016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xmlns="" id="{F842B3BB-CE92-4AEA-A2FF-5EEC732A4EF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86746" y="3069135"/>
            <a:ext cx="612648" cy="55778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xmlns="" id="{68514664-8AD0-4DF7-8C6F-12FFA6BEA7B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8200" y="1377833"/>
            <a:ext cx="9037320" cy="540000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3B535E35-8075-4558-BA3A-C9DFB4FCA5B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61177" y="2461528"/>
            <a:ext cx="4555067" cy="25908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xmlns="" id="{9E1A0053-EF84-446F-850C-6AC8FF9CCEDF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098279" y="3718884"/>
            <a:ext cx="2089545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xmlns="" id="{1534A936-14F3-4AEF-8CAD-03D91D568FE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98280" y="4086418"/>
            <a:ext cx="1783080" cy="1271016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xmlns="" id="{A88BEF2F-BB04-4330-BC4B-2912B69653B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098279" y="3069135"/>
            <a:ext cx="612648" cy="55778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xmlns="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265674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AB7BBC9A-B18B-4F56-8515-321CD01B2666}"/>
              </a:ext>
            </a:extLst>
          </p:cNvPr>
          <p:cNvSpPr/>
          <p:nvPr userDrawn="1"/>
        </p:nvSpPr>
        <p:spPr>
          <a:xfrm>
            <a:off x="7975232" y="2875541"/>
            <a:ext cx="3758184" cy="3547872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8E8F-7A79-47A4-A23F-F3FD3E2A15F3}" type="datetime1">
              <a:rPr lang="en-US" noProof="0" smtClean="0"/>
              <a:t>5/6/2024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1C91FD06-686C-4DAB-8F12-FBDE6BBF314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6614" y="1377833"/>
            <a:ext cx="9535686" cy="540000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684F357-0C41-471E-A413-4D42ADE55B12}"/>
              </a:ext>
            </a:extLst>
          </p:cNvPr>
          <p:cNvSpPr/>
          <p:nvPr userDrawn="1"/>
        </p:nvSpPr>
        <p:spPr>
          <a:xfrm>
            <a:off x="458724" y="2852928"/>
            <a:ext cx="3758184" cy="3547872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33076231-2A54-4E4C-AED3-197E208C14BB}"/>
              </a:ext>
            </a:extLst>
          </p:cNvPr>
          <p:cNvSpPr/>
          <p:nvPr userDrawn="1"/>
        </p:nvSpPr>
        <p:spPr>
          <a:xfrm>
            <a:off x="4216908" y="2395728"/>
            <a:ext cx="3758184" cy="4462271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xmlns="" id="{63C66F5D-DEC7-40DB-ACC1-70F67F4C9F4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086" y="3012360"/>
            <a:ext cx="1266825" cy="78156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xmlns="" id="{61FE0B9B-7D73-4311-B749-C3FA874AF7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3" y="4048567"/>
            <a:ext cx="2992278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xmlns="" id="{4A6CBB7D-3142-4CED-98BE-68B4F7C14E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3" y="4433657"/>
            <a:ext cx="2992278" cy="1358113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xmlns="" id="{78844A59-978B-47C0-B59A-F529FA41BF1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58230" y="3012360"/>
            <a:ext cx="1266825" cy="78156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xmlns="" id="{D09F31D3-FC19-4A61-A915-5F11C6F7EBD8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356757" y="4048567"/>
            <a:ext cx="2992278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xmlns="" id="{6AA97C78-ABC3-4559-8EFA-1F24C3A6E3F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56757" y="4433657"/>
            <a:ext cx="2992278" cy="1358113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xmlns="" id="{92A70C67-E4B2-45C8-BD5F-DF3679B00C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96270" y="3012360"/>
            <a:ext cx="1266825" cy="78156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xmlns="" id="{9CA39242-8640-435B-8C03-0CB0BC8E88E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4594797" y="4048567"/>
            <a:ext cx="2992278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xmlns="" id="{62E97E9F-0DAA-48F4-90F4-640195EAD7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94797" y="4433657"/>
            <a:ext cx="2992278" cy="1358113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8" name="Picture Placeholder 11">
            <a:extLst>
              <a:ext uri="{FF2B5EF4-FFF2-40B4-BE49-F238E27FC236}">
                <a16:creationId xmlns:a16="http://schemas.microsoft.com/office/drawing/2014/main" xmlns="" id="{48D7F0F9-4118-4257-9D45-A5772C2110D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4412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0B3BF-9C89-4723-AE4C-8AC5E6572CE2}" type="datetime1">
              <a:rPr lang="en-US" noProof="0" smtClean="0"/>
              <a:t>5/6/2024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33A2111-9E77-40EF-86DB-0DCF4279EE04}"/>
              </a:ext>
            </a:extLst>
          </p:cNvPr>
          <p:cNvSpPr/>
          <p:nvPr userDrawn="1"/>
        </p:nvSpPr>
        <p:spPr>
          <a:xfrm>
            <a:off x="442913" y="2238229"/>
            <a:ext cx="11749087" cy="1538525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  <a:alpha val="20000"/>
                </a:schemeClr>
              </a:gs>
              <a:gs pos="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1C91FD06-686C-4DAB-8F12-FBDE6BBF314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36614" y="1377833"/>
            <a:ext cx="9535686" cy="540000"/>
          </a:xfrm>
        </p:spPr>
        <p:txBody>
          <a:bodyPr lIns="3600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xmlns="" id="{BB9AC69A-F349-47A4-BC2D-27B0A751446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74713" y="2623018"/>
            <a:ext cx="2992278" cy="78156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xmlns="" id="{CAC4E2DC-6DA0-4F8B-846F-A0B6430B276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3" y="4048567"/>
            <a:ext cx="2992278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87794B2-6DF5-42E5-A435-F8FADACBCF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3" y="4433657"/>
            <a:ext cx="4893566" cy="1358113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xmlns="" id="{DFC6F434-B720-414A-A92B-EFFC947E69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01650" y="2616710"/>
            <a:ext cx="2992278" cy="78156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7DDDFEB1-7872-4940-890E-713981F69C4B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501650" y="4048567"/>
            <a:ext cx="2992278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xmlns="" id="{9F54982B-78F2-4014-A84C-F25539C6DC8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01650" y="4433657"/>
            <a:ext cx="4853737" cy="1376965"/>
          </a:xfrm>
        </p:spPr>
        <p:txBody>
          <a:bodyPr lIns="36000" tIns="0" rIns="0" bIns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xmlns="" id="{48D7F0F9-4118-4257-9D45-A5772C2110D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2532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81909F8-4C72-41AE-A265-A2B21B72E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14C406D-18BA-41D1-9AE4-5455C4F8FB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2C08778-B918-4CC2-ACB0-052809B793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65399" y="5810623"/>
            <a:ext cx="1080000" cy="234000"/>
          </a:xfrm>
          <a:prstGeom prst="rect">
            <a:avLst/>
          </a:prstGeom>
        </p:spPr>
        <p:txBody>
          <a:bodyPr vert="horz" lIns="91440" tIns="0" rIns="0" bIns="0" rtlCol="0" anchor="b" anchorCtr="0"/>
          <a:lstStyle>
            <a:lvl1pPr algn="r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3435D83B-8639-4535-9E2A-6F2776DA544B}" type="datetime1">
              <a:rPr lang="en-US" noProof="0" smtClean="0"/>
              <a:t>5/6/2024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1498005-9236-461C-A055-9B9AB0DDFC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0599" y="6057923"/>
            <a:ext cx="4114800" cy="234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lvl1pPr algn="r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320050C-14A2-4A8D-A783-08B8265C7B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1478" y="6057923"/>
            <a:ext cx="394063" cy="234000"/>
          </a:xfrm>
          <a:prstGeom prst="rect">
            <a:avLst/>
          </a:prstGeom>
        </p:spPr>
        <p:txBody>
          <a:bodyPr vert="horz" lIns="90000" tIns="0" rIns="0" bIns="0" rtlCol="0" anchor="t" anchorCtr="0"/>
          <a:lstStyle>
            <a:lvl1pPr algn="ctr">
              <a:defRPr sz="1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3CE5352E-9B9F-4EDC-8769-7FA3D3F814C7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533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3" r:id="rId5"/>
    <p:sldLayoutId id="2147483669" r:id="rId6"/>
    <p:sldLayoutId id="2147483662" r:id="rId7"/>
    <p:sldLayoutId id="2147483667" r:id="rId8"/>
    <p:sldLayoutId id="2147483668" r:id="rId9"/>
    <p:sldLayoutId id="2147483654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2" r:id="rId22"/>
    <p:sldLayoutId id="2147483683" r:id="rId23"/>
    <p:sldLayoutId id="2147483684" r:id="rId24"/>
    <p:sldLayoutId id="2147483687" r:id="rId25"/>
    <p:sldLayoutId id="2147483688" r:id="rId26"/>
    <p:sldLayoutId id="2147483696" r:id="rId27"/>
    <p:sldLayoutId id="2147483693" r:id="rId28"/>
    <p:sldLayoutId id="2147483692" r:id="rId29"/>
    <p:sldLayoutId id="2147483694" r:id="rId30"/>
    <p:sldLayoutId id="2147483686" r:id="rId31"/>
    <p:sldLayoutId id="2147483695" r:id="rId32"/>
    <p:sldLayoutId id="2147483690" r:id="rId33"/>
    <p:sldLayoutId id="2147483685" r:id="rId3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50" userDrawn="1">
          <p15:clr>
            <a:srgbClr val="F26B43"/>
          </p15:clr>
        </p15:guide>
        <p15:guide id="2" pos="7401" userDrawn="1">
          <p15:clr>
            <a:srgbClr val="F26B43"/>
          </p15:clr>
        </p15:guide>
        <p15:guide id="3" pos="279" userDrawn="1">
          <p15:clr>
            <a:srgbClr val="F26B43"/>
          </p15:clr>
        </p15:guide>
        <p15:guide id="4" pos="551" userDrawn="1">
          <p15:clr>
            <a:srgbClr val="F26B43"/>
          </p15:clr>
        </p15:guide>
        <p15:guide id="5" pos="7129" userDrawn="1">
          <p15:clr>
            <a:srgbClr val="F26B43"/>
          </p15:clr>
        </p15:guide>
        <p15:guide id="6" orient="horz" pos="4042" userDrawn="1">
          <p15:clr>
            <a:srgbClr val="F26B43"/>
          </p15:clr>
        </p15:guide>
        <p15:guide id="7" orient="horz" pos="37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16.png"/><Relationship Id="rId18" Type="http://schemas.openxmlformats.org/officeDocument/2006/relationships/image" Target="../media/image26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20.sv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4.svg"/><Relationship Id="rId20" Type="http://schemas.openxmlformats.org/officeDocument/2006/relationships/image" Target="../media/image28.sv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4.sv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5" Type="http://schemas.openxmlformats.org/officeDocument/2006/relationships/image" Target="../media/image17.png"/><Relationship Id="rId10" Type="http://schemas.openxmlformats.org/officeDocument/2006/relationships/image" Target="../media/image18.svg"/><Relationship Id="rId19" Type="http://schemas.openxmlformats.org/officeDocument/2006/relationships/image" Target="../media/image19.png"/><Relationship Id="rId4" Type="http://schemas.openxmlformats.org/officeDocument/2006/relationships/image" Target="../media/image12.svg"/><Relationship Id="rId9" Type="http://schemas.openxmlformats.org/officeDocument/2006/relationships/image" Target="../media/image14.png"/><Relationship Id="rId14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-1"/>
            <a:ext cx="12192001" cy="68580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481330" y="2754775"/>
            <a:ext cx="3229337" cy="83099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800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STYLE-X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670252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4E500D7-06CF-019B-EB1C-8447CBF16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3E70D5AF-866E-1B8E-E5FC-C8868C58A645}"/>
              </a:ext>
            </a:extLst>
          </p:cNvPr>
          <p:cNvSpPr/>
          <p:nvPr/>
        </p:nvSpPr>
        <p:spPr>
          <a:xfrm>
            <a:off x="5635894" y="3011651"/>
            <a:ext cx="1745212" cy="755238"/>
          </a:xfrm>
          <a:prstGeom prst="roundRect">
            <a:avLst>
              <a:gd name="adj" fmla="val 0"/>
            </a:avLst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95528">
              <a:spcAft>
                <a:spcPts val="600"/>
              </a:spcAft>
            </a:pPr>
            <a:r>
              <a:rPr lang="en-US" sz="1566" kern="12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STYLE X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3" name="Round Diagonal Corner Rectangle 2">
            <a:extLst>
              <a:ext uri="{FF2B5EF4-FFF2-40B4-BE49-F238E27FC236}">
                <a16:creationId xmlns:a16="http://schemas.microsoft.com/office/drawing/2014/main" xmlns="" id="{7D08DC63-73E1-476E-EA73-996E26819811}"/>
              </a:ext>
            </a:extLst>
          </p:cNvPr>
          <p:cNvSpPr/>
          <p:nvPr/>
        </p:nvSpPr>
        <p:spPr>
          <a:xfrm>
            <a:off x="5681819" y="643466"/>
            <a:ext cx="1653359" cy="683797"/>
          </a:xfrm>
          <a:prstGeom prst="round2Diag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95528">
              <a:spcAft>
                <a:spcPts val="600"/>
              </a:spcAft>
            </a:pPr>
            <a:r>
              <a:rPr lang="en-US" sz="1566" b="1" kern="12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Inventory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D635B96-819C-65F3-FE89-6E49F0CD5750}"/>
              </a:ext>
            </a:extLst>
          </p:cNvPr>
          <p:cNvSpPr txBox="1"/>
          <p:nvPr/>
        </p:nvSpPr>
        <p:spPr>
          <a:xfrm>
            <a:off x="1978930" y="1190642"/>
            <a:ext cx="1193403" cy="574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95528">
              <a:spcAft>
                <a:spcPts val="600"/>
              </a:spcAft>
            </a:pPr>
            <a:r>
              <a:rPr lang="en-US" sz="156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Subscribers/Guest Users</a:t>
            </a:r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543BD585-D5D8-7B84-CCCD-8DFD807E0384}"/>
              </a:ext>
            </a:extLst>
          </p:cNvPr>
          <p:cNvCxnSpPr>
            <a:cxnSpLocks/>
          </p:cNvCxnSpPr>
          <p:nvPr/>
        </p:nvCxnSpPr>
        <p:spPr>
          <a:xfrm flipH="1" flipV="1">
            <a:off x="3055496" y="1535174"/>
            <a:ext cx="2331803" cy="159056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82F0CEE9-74E2-5332-2AEF-F4F5F8F000A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172333" y="1477772"/>
            <a:ext cx="2400328" cy="164797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967B46B3-CB69-29C0-2CCC-D8E94C600C06}"/>
              </a:ext>
            </a:extLst>
          </p:cNvPr>
          <p:cNvCxnSpPr>
            <a:cxnSpLocks/>
            <a:stCxn id="3" idx="1"/>
            <a:endCxn id="2" idx="0"/>
          </p:cNvCxnSpPr>
          <p:nvPr/>
        </p:nvCxnSpPr>
        <p:spPr>
          <a:xfrm>
            <a:off x="6508499" y="1327263"/>
            <a:ext cx="0" cy="1684387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 Diagonal Corner Rectangle 23">
            <a:extLst>
              <a:ext uri="{FF2B5EF4-FFF2-40B4-BE49-F238E27FC236}">
                <a16:creationId xmlns:a16="http://schemas.microsoft.com/office/drawing/2014/main" xmlns="" id="{6164589F-B787-0877-1564-83ABF4901DF9}"/>
              </a:ext>
            </a:extLst>
          </p:cNvPr>
          <p:cNvSpPr/>
          <p:nvPr/>
        </p:nvSpPr>
        <p:spPr>
          <a:xfrm>
            <a:off x="5629506" y="5530736"/>
            <a:ext cx="1653359" cy="683797"/>
          </a:xfrm>
          <a:prstGeom prst="round2Diag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95528">
              <a:spcAft>
                <a:spcPts val="600"/>
              </a:spcAft>
            </a:pPr>
            <a:r>
              <a:rPr lang="en-US" sz="1566" b="1" kern="12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Order Packing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F92F8CEC-9590-B8EB-5CDB-3E671ADFAE6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6508499" y="3766889"/>
            <a:ext cx="1" cy="1743359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 Diagonal Corner Rectangle 54">
            <a:extLst>
              <a:ext uri="{FF2B5EF4-FFF2-40B4-BE49-F238E27FC236}">
                <a16:creationId xmlns:a16="http://schemas.microsoft.com/office/drawing/2014/main" xmlns="" id="{933EBB2B-E14F-6C53-5A34-9DE0CB5F751B}"/>
              </a:ext>
            </a:extLst>
          </p:cNvPr>
          <p:cNvSpPr/>
          <p:nvPr/>
        </p:nvSpPr>
        <p:spPr>
          <a:xfrm>
            <a:off x="9119740" y="4025295"/>
            <a:ext cx="1653359" cy="683797"/>
          </a:xfrm>
          <a:prstGeom prst="round2Diag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95528">
              <a:spcAft>
                <a:spcPts val="600"/>
              </a:spcAft>
            </a:pPr>
            <a:r>
              <a:rPr lang="en-US" sz="1566" b="1" kern="12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Customer Assistance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xmlns="" id="{9B517E3E-F753-21EE-648E-EBAF46854072}"/>
              </a:ext>
            </a:extLst>
          </p:cNvPr>
          <p:cNvCxnSpPr>
            <a:cxnSpLocks/>
            <a:stCxn id="2" idx="3"/>
            <a:endCxn id="55" idx="2"/>
          </p:cNvCxnSpPr>
          <p:nvPr/>
        </p:nvCxnSpPr>
        <p:spPr>
          <a:xfrm>
            <a:off x="7381105" y="3389270"/>
            <a:ext cx="1738635" cy="97792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 Diagonal Corner Rectangle 58">
            <a:extLst>
              <a:ext uri="{FF2B5EF4-FFF2-40B4-BE49-F238E27FC236}">
                <a16:creationId xmlns:a16="http://schemas.microsoft.com/office/drawing/2014/main" xmlns="" id="{5C35B4B2-0224-C674-5602-04BBBAE50F31}"/>
              </a:ext>
            </a:extLst>
          </p:cNvPr>
          <p:cNvSpPr/>
          <p:nvPr/>
        </p:nvSpPr>
        <p:spPr>
          <a:xfrm>
            <a:off x="8746677" y="1150886"/>
            <a:ext cx="1653359" cy="683797"/>
          </a:xfrm>
          <a:prstGeom prst="round2Diag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95528">
              <a:spcAft>
                <a:spcPts val="600"/>
              </a:spcAft>
            </a:pPr>
            <a:r>
              <a:rPr lang="en-US" sz="1566" b="1" kern="12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Delivery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Round Diagonal Corner Rectangle 59">
            <a:extLst>
              <a:ext uri="{FF2B5EF4-FFF2-40B4-BE49-F238E27FC236}">
                <a16:creationId xmlns:a16="http://schemas.microsoft.com/office/drawing/2014/main" xmlns="" id="{5C0FF2AD-AA00-CDBA-24A8-6B2AA3CAAB47}"/>
              </a:ext>
            </a:extLst>
          </p:cNvPr>
          <p:cNvSpPr/>
          <p:nvPr/>
        </p:nvSpPr>
        <p:spPr>
          <a:xfrm>
            <a:off x="9158811" y="2270291"/>
            <a:ext cx="1653359" cy="683797"/>
          </a:xfrm>
          <a:prstGeom prst="round2Diag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95528">
              <a:spcAft>
                <a:spcPts val="600"/>
              </a:spcAft>
            </a:pPr>
            <a:r>
              <a:rPr lang="en-US" sz="1566" b="1" kern="12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Advertisement /</a:t>
            </a:r>
          </a:p>
          <a:p>
            <a:pPr algn="ctr" defTabSz="795528">
              <a:spcAft>
                <a:spcPts val="600"/>
              </a:spcAft>
            </a:pPr>
            <a:r>
              <a:rPr lang="en-US" sz="1566" b="1" kern="12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Sales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xmlns="" id="{ECD37690-A915-C893-03B0-1B9D3502AB8F}"/>
              </a:ext>
            </a:extLst>
          </p:cNvPr>
          <p:cNvCxnSpPr>
            <a:cxnSpLocks/>
            <a:stCxn id="2" idx="3"/>
            <a:endCxn id="59" idx="2"/>
          </p:cNvCxnSpPr>
          <p:nvPr/>
        </p:nvCxnSpPr>
        <p:spPr>
          <a:xfrm flipV="1">
            <a:off x="7381105" y="1492785"/>
            <a:ext cx="1365572" cy="1896484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xmlns="" id="{7FC27D4A-F85B-062F-AAA8-497EC513A97B}"/>
              </a:ext>
            </a:extLst>
          </p:cNvPr>
          <p:cNvCxnSpPr>
            <a:cxnSpLocks/>
            <a:stCxn id="2" idx="3"/>
            <a:endCxn id="60" idx="2"/>
          </p:cNvCxnSpPr>
          <p:nvPr/>
        </p:nvCxnSpPr>
        <p:spPr>
          <a:xfrm flipV="1">
            <a:off x="7381105" y="2612190"/>
            <a:ext cx="1777706" cy="777079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xmlns="" id="{9E7EFCD7-CDC6-EA6E-D0B0-17B50FA810A8}"/>
              </a:ext>
            </a:extLst>
          </p:cNvPr>
          <p:cNvCxnSpPr>
            <a:cxnSpLocks/>
          </p:cNvCxnSpPr>
          <p:nvPr/>
        </p:nvCxnSpPr>
        <p:spPr>
          <a:xfrm flipV="1">
            <a:off x="2967429" y="3365000"/>
            <a:ext cx="2597993" cy="27695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 Diagonal Corner Rectangle 54">
            <a:extLst>
              <a:ext uri="{FF2B5EF4-FFF2-40B4-BE49-F238E27FC236}">
                <a16:creationId xmlns:a16="http://schemas.microsoft.com/office/drawing/2014/main" xmlns="" id="{C4D9BF00-769A-F981-E6DE-3220C952879A}"/>
              </a:ext>
            </a:extLst>
          </p:cNvPr>
          <p:cNvSpPr/>
          <p:nvPr/>
        </p:nvSpPr>
        <p:spPr>
          <a:xfrm>
            <a:off x="8613541" y="5143460"/>
            <a:ext cx="1653359" cy="683797"/>
          </a:xfrm>
          <a:prstGeom prst="round2Diag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95528">
              <a:spcAft>
                <a:spcPts val="600"/>
              </a:spcAft>
            </a:pPr>
            <a:r>
              <a:rPr lang="en-US" sz="1566" b="1" kern="12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Financial Control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xmlns="" id="{026B4094-AE95-8438-2D1C-2F85EA2B95A1}"/>
              </a:ext>
            </a:extLst>
          </p:cNvPr>
          <p:cNvSpPr txBox="1"/>
          <p:nvPr/>
        </p:nvSpPr>
        <p:spPr>
          <a:xfrm>
            <a:off x="1851010" y="4289906"/>
            <a:ext cx="1225571" cy="574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95528">
              <a:spcAft>
                <a:spcPts val="600"/>
              </a:spcAft>
            </a:pPr>
            <a:r>
              <a:rPr lang="en-US" sz="156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Customer Servic</a:t>
            </a:r>
            <a:r>
              <a:rPr lang="en-US" sz="1566" dirty="0"/>
              <a:t>e</a:t>
            </a:r>
            <a:endParaRPr 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8838DF67-40B0-7632-F43D-19FF767151D0}"/>
              </a:ext>
            </a:extLst>
          </p:cNvPr>
          <p:cNvSpPr txBox="1"/>
          <p:nvPr/>
        </p:nvSpPr>
        <p:spPr>
          <a:xfrm>
            <a:off x="1731706" y="2289877"/>
            <a:ext cx="1544613" cy="574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95528">
              <a:spcAft>
                <a:spcPts val="600"/>
              </a:spcAft>
            </a:pPr>
            <a:r>
              <a:rPr lang="en-US" sz="156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Brands / Designers</a:t>
            </a:r>
            <a:endParaRPr lang="en-US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xmlns="" id="{0B879C95-D7A0-9005-3791-F5FA70A59800}"/>
              </a:ext>
            </a:extLst>
          </p:cNvPr>
          <p:cNvCxnSpPr>
            <a:cxnSpLocks/>
            <a:stCxn id="2" idx="3"/>
            <a:endCxn id="69" idx="2"/>
          </p:cNvCxnSpPr>
          <p:nvPr/>
        </p:nvCxnSpPr>
        <p:spPr>
          <a:xfrm>
            <a:off x="7381105" y="3389270"/>
            <a:ext cx="1232436" cy="209609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xmlns="" id="{6A46AA14-F625-31EC-05A1-47A60CDCFE5B}"/>
              </a:ext>
            </a:extLst>
          </p:cNvPr>
          <p:cNvCxnSpPr>
            <a:cxnSpLocks/>
            <a:stCxn id="78" idx="3"/>
            <a:endCxn id="90" idx="3"/>
          </p:cNvCxnSpPr>
          <p:nvPr/>
        </p:nvCxnSpPr>
        <p:spPr>
          <a:xfrm flipV="1">
            <a:off x="3085584" y="3570204"/>
            <a:ext cx="2435069" cy="196053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Graphic 113" descr="Group of men with solid fill">
            <a:extLst>
              <a:ext uri="{FF2B5EF4-FFF2-40B4-BE49-F238E27FC236}">
                <a16:creationId xmlns:a16="http://schemas.microsoft.com/office/drawing/2014/main" xmlns="" id="{3A851CF0-3C93-DBB1-5D8C-12829702C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381554" y="1224715"/>
            <a:ext cx="481144" cy="481144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16" name="Graphic 115" descr="Badge Tm with solid fill">
            <a:extLst>
              <a:ext uri="{FF2B5EF4-FFF2-40B4-BE49-F238E27FC236}">
                <a16:creationId xmlns:a16="http://schemas.microsoft.com/office/drawing/2014/main" xmlns="" id="{7DFE12BF-FB0B-214D-1368-4938F513A3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381024" y="2330647"/>
            <a:ext cx="481144" cy="481144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xmlns="" id="{DD95F9A0-53C3-88CB-BC11-09D14F9C843E}"/>
              </a:ext>
            </a:extLst>
          </p:cNvPr>
          <p:cNvSpPr txBox="1"/>
          <p:nvPr/>
        </p:nvSpPr>
        <p:spPr>
          <a:xfrm rot="21236729">
            <a:off x="2968651" y="3258901"/>
            <a:ext cx="2642349" cy="490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95528">
              <a:spcAft>
                <a:spcPts val="600"/>
              </a:spcAft>
            </a:pPr>
            <a:r>
              <a:rPr lang="en-US" sz="104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Manage advertisement space sales</a:t>
            </a:r>
          </a:p>
          <a:p>
            <a:pPr defTabSz="795528">
              <a:spcAft>
                <a:spcPts val="600"/>
              </a:spcAft>
            </a:pPr>
            <a:r>
              <a:rPr lang="en-US" sz="104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Manage advertisement feed 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5567ADB-1532-3F40-E6B8-EB6BD29F72EA}"/>
              </a:ext>
            </a:extLst>
          </p:cNvPr>
          <p:cNvSpPr txBox="1"/>
          <p:nvPr/>
        </p:nvSpPr>
        <p:spPr>
          <a:xfrm rot="16200000">
            <a:off x="5060367" y="1474597"/>
            <a:ext cx="26423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/>
              <a:t>Inventory Management</a:t>
            </a:r>
            <a:endParaRPr lang="en-US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AEEE42D-4980-139F-78D0-089E526E8AFA}"/>
              </a:ext>
            </a:extLst>
          </p:cNvPr>
          <p:cNvSpPr txBox="1"/>
          <p:nvPr/>
        </p:nvSpPr>
        <p:spPr>
          <a:xfrm rot="18236765">
            <a:off x="7000603" y="1707724"/>
            <a:ext cx="26423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/>
              <a:t>Delivery Management</a:t>
            </a:r>
            <a:endParaRPr lang="en-US" sz="10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91AAFBF-B7A8-6629-3961-6BEDCE8E51E1}"/>
              </a:ext>
            </a:extLst>
          </p:cNvPr>
          <p:cNvSpPr txBox="1"/>
          <p:nvPr/>
        </p:nvSpPr>
        <p:spPr>
          <a:xfrm rot="20103941">
            <a:off x="7538182" y="2483990"/>
            <a:ext cx="26423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/>
              <a:t>Ads/Sales Management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D81D883-E748-2F44-09F7-988718F6BC0E}"/>
              </a:ext>
            </a:extLst>
          </p:cNvPr>
          <p:cNvSpPr txBox="1"/>
          <p:nvPr/>
        </p:nvSpPr>
        <p:spPr>
          <a:xfrm rot="1661114">
            <a:off x="7716821" y="4038577"/>
            <a:ext cx="26423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/>
              <a:t>Customer Support</a:t>
            </a:r>
            <a:endParaRPr lang="en-US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56541DF-446E-1C55-CC05-8D1C60AB2AA0}"/>
              </a:ext>
            </a:extLst>
          </p:cNvPr>
          <p:cNvSpPr txBox="1"/>
          <p:nvPr/>
        </p:nvSpPr>
        <p:spPr>
          <a:xfrm rot="3577238">
            <a:off x="7039267" y="4803975"/>
            <a:ext cx="264234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/>
              <a:t>Financial Management</a:t>
            </a:r>
          </a:p>
          <a:p>
            <a:endParaRPr lang="en-US" sz="10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0499856-AF9A-C273-E2C9-373F6E639B98}"/>
              </a:ext>
            </a:extLst>
          </p:cNvPr>
          <p:cNvSpPr txBox="1"/>
          <p:nvPr/>
        </p:nvSpPr>
        <p:spPr>
          <a:xfrm rot="5400000">
            <a:off x="5142252" y="5097705"/>
            <a:ext cx="264234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/>
              <a:t>Product Packing</a:t>
            </a:r>
          </a:p>
          <a:p>
            <a:endParaRPr lang="en-US" sz="1050"/>
          </a:p>
          <a:p>
            <a:endParaRPr lang="en-US" sz="105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21F78920-5352-25DA-BE81-7EF294B894EE}"/>
              </a:ext>
            </a:extLst>
          </p:cNvPr>
          <p:cNvCxnSpPr>
            <a:cxnSpLocks/>
            <a:stCxn id="91" idx="3"/>
          </p:cNvCxnSpPr>
          <p:nvPr/>
        </p:nvCxnSpPr>
        <p:spPr>
          <a:xfrm flipV="1">
            <a:off x="3076581" y="3447565"/>
            <a:ext cx="2462729" cy="112947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Hexagon 38">
            <a:extLst>
              <a:ext uri="{FF2B5EF4-FFF2-40B4-BE49-F238E27FC236}">
                <a16:creationId xmlns:a16="http://schemas.microsoft.com/office/drawing/2014/main" xmlns="" id="{E76EA476-B14C-20A3-CE4B-DFBA434E774B}"/>
              </a:ext>
            </a:extLst>
          </p:cNvPr>
          <p:cNvSpPr/>
          <p:nvPr/>
        </p:nvSpPr>
        <p:spPr>
          <a:xfrm>
            <a:off x="6584036" y="1437677"/>
            <a:ext cx="300867" cy="264705"/>
          </a:xfrm>
          <a:prstGeom prst="hexago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xmlns="" id="{BAF51A0B-8452-CF5B-FBF7-A96DBCF9BD7E}"/>
              </a:ext>
            </a:extLst>
          </p:cNvPr>
          <p:cNvSpPr/>
          <p:nvPr/>
        </p:nvSpPr>
        <p:spPr>
          <a:xfrm>
            <a:off x="8463107" y="1875318"/>
            <a:ext cx="300867" cy="264705"/>
          </a:xfrm>
          <a:prstGeom prst="hexago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xmlns="" id="{B310FA7B-0603-C2CB-A510-5BDB5B3EE7EB}"/>
              </a:ext>
            </a:extLst>
          </p:cNvPr>
          <p:cNvSpPr/>
          <p:nvPr/>
        </p:nvSpPr>
        <p:spPr>
          <a:xfrm>
            <a:off x="8793391" y="2779409"/>
            <a:ext cx="300867" cy="264705"/>
          </a:xfrm>
          <a:prstGeom prst="hexago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en-US" dirty="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xmlns="" id="{0BAFE04D-C3A8-3E5C-1735-70B00646FF6F}"/>
              </a:ext>
            </a:extLst>
          </p:cNvPr>
          <p:cNvSpPr/>
          <p:nvPr/>
        </p:nvSpPr>
        <p:spPr>
          <a:xfrm>
            <a:off x="8636289" y="4298980"/>
            <a:ext cx="300867" cy="264705"/>
          </a:xfrm>
          <a:prstGeom prst="hexago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 dirty="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xmlns="" id="{1A30E03C-291D-D5E4-8057-81F8F489E9BF}"/>
              </a:ext>
            </a:extLst>
          </p:cNvPr>
          <p:cNvSpPr/>
          <p:nvPr/>
        </p:nvSpPr>
        <p:spPr>
          <a:xfrm>
            <a:off x="8162240" y="5278686"/>
            <a:ext cx="300867" cy="264705"/>
          </a:xfrm>
          <a:prstGeom prst="hexago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  <a:endParaRPr lang="en-US" dirty="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xmlns="" id="{2D42985F-7B23-39A9-AA33-809561EBB1F7}"/>
              </a:ext>
            </a:extLst>
          </p:cNvPr>
          <p:cNvSpPr/>
          <p:nvPr/>
        </p:nvSpPr>
        <p:spPr>
          <a:xfrm>
            <a:off x="6123768" y="5181298"/>
            <a:ext cx="300867" cy="264705"/>
          </a:xfrm>
          <a:prstGeom prst="hexago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  <a:endParaRPr lang="en-US" dirty="0"/>
          </a:p>
        </p:txBody>
      </p:sp>
      <p:pic>
        <p:nvPicPr>
          <p:cNvPr id="45" name="Graphic 44" descr="Advertising with solid fill">
            <a:extLst>
              <a:ext uri="{FF2B5EF4-FFF2-40B4-BE49-F238E27FC236}">
                <a16:creationId xmlns:a16="http://schemas.microsoft.com/office/drawing/2014/main" xmlns="" id="{D52A8307-9A7E-CC80-2FBC-44F9F1AFA8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337607" y="2590173"/>
            <a:ext cx="380770" cy="380770"/>
          </a:xfrm>
          <a:prstGeom prst="rect">
            <a:avLst/>
          </a:prstGeom>
        </p:spPr>
      </p:pic>
      <p:pic>
        <p:nvPicPr>
          <p:cNvPr id="46" name="Graphic 45" descr="Delivery with solid fill">
            <a:extLst>
              <a:ext uri="{FF2B5EF4-FFF2-40B4-BE49-F238E27FC236}">
                <a16:creationId xmlns:a16="http://schemas.microsoft.com/office/drawing/2014/main" xmlns="" id="{8EDA23DC-41A3-EACC-9181-31D68131A6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9917750" y="1492785"/>
            <a:ext cx="432925" cy="432925"/>
          </a:xfrm>
          <a:prstGeom prst="rect">
            <a:avLst/>
          </a:prstGeom>
        </p:spPr>
      </p:pic>
      <p:pic>
        <p:nvPicPr>
          <p:cNvPr id="47" name="Graphic 46" descr="Box with solid fill">
            <a:extLst>
              <a:ext uri="{FF2B5EF4-FFF2-40B4-BE49-F238E27FC236}">
                <a16:creationId xmlns:a16="http://schemas.microsoft.com/office/drawing/2014/main" xmlns="" id="{3CB1DC61-35AF-4D12-F8C6-B1A4EB780E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982171" y="5940451"/>
            <a:ext cx="296521" cy="296521"/>
          </a:xfrm>
          <a:prstGeom prst="rect">
            <a:avLst/>
          </a:prstGeom>
        </p:spPr>
      </p:pic>
      <p:pic>
        <p:nvPicPr>
          <p:cNvPr id="49" name="Graphic 48" descr="Customer review with solid fill">
            <a:extLst>
              <a:ext uri="{FF2B5EF4-FFF2-40B4-BE49-F238E27FC236}">
                <a16:creationId xmlns:a16="http://schemas.microsoft.com/office/drawing/2014/main" xmlns="" id="{977B7EA9-1E21-0F56-C773-134EB1E5AD6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0405448" y="4419561"/>
            <a:ext cx="314950" cy="314950"/>
          </a:xfrm>
          <a:prstGeom prst="rect">
            <a:avLst/>
          </a:prstGeom>
        </p:spPr>
      </p:pic>
      <p:pic>
        <p:nvPicPr>
          <p:cNvPr id="58" name="Graphic 57" descr="Credit card with solid fill">
            <a:extLst>
              <a:ext uri="{FF2B5EF4-FFF2-40B4-BE49-F238E27FC236}">
                <a16:creationId xmlns:a16="http://schemas.microsoft.com/office/drawing/2014/main" xmlns="" id="{5D1EB268-946E-9427-ABD0-67BF7E610CA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9856987" y="5536307"/>
            <a:ext cx="349642" cy="349642"/>
          </a:xfrm>
          <a:prstGeom prst="rect">
            <a:avLst/>
          </a:prstGeom>
        </p:spPr>
      </p:pic>
      <p:pic>
        <p:nvPicPr>
          <p:cNvPr id="64" name="Graphic 63" descr="Search Inventory with solid fill">
            <a:extLst>
              <a:ext uri="{FF2B5EF4-FFF2-40B4-BE49-F238E27FC236}">
                <a16:creationId xmlns:a16="http://schemas.microsoft.com/office/drawing/2014/main" xmlns="" id="{5D264472-3CD8-17FA-D2A8-217A2A9FE62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6884903" y="949789"/>
            <a:ext cx="397962" cy="397962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16D36532-FA55-6E8C-2724-8145FD1ECF9B}"/>
              </a:ext>
            </a:extLst>
          </p:cNvPr>
          <p:cNvSpPr txBox="1"/>
          <p:nvPr/>
        </p:nvSpPr>
        <p:spPr>
          <a:xfrm>
            <a:off x="1798133" y="3365000"/>
            <a:ext cx="1294147" cy="574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95528">
              <a:spcAft>
                <a:spcPts val="600"/>
              </a:spcAft>
            </a:pPr>
            <a:r>
              <a:rPr lang="en-US" sz="156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Advertising Media</a:t>
            </a:r>
            <a:endParaRPr lang="en-US" dirty="0"/>
          </a:p>
        </p:txBody>
      </p:sp>
      <p:pic>
        <p:nvPicPr>
          <p:cNvPr id="72" name="Graphic 71" descr="Advertising with solid fill">
            <a:extLst>
              <a:ext uri="{FF2B5EF4-FFF2-40B4-BE49-F238E27FC236}">
                <a16:creationId xmlns:a16="http://schemas.microsoft.com/office/drawing/2014/main" xmlns="" id="{826934FA-C3DA-6112-A141-C8ADEC2784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383222" y="3419371"/>
            <a:ext cx="451477" cy="451477"/>
          </a:xfrm>
          <a:prstGeom prst="rect">
            <a:avLst/>
          </a:prstGeom>
        </p:spPr>
      </p:pic>
      <p:pic>
        <p:nvPicPr>
          <p:cNvPr id="76" name="Graphic 75" descr="Call center with solid fill">
            <a:extLst>
              <a:ext uri="{FF2B5EF4-FFF2-40B4-BE49-F238E27FC236}">
                <a16:creationId xmlns:a16="http://schemas.microsoft.com/office/drawing/2014/main" xmlns="" id="{01D8EA93-621C-E91E-E24B-A4B995EEECD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1436332" y="4356819"/>
            <a:ext cx="451478" cy="451478"/>
          </a:xfrm>
          <a:prstGeom prst="rect">
            <a:avLst/>
          </a:prstGeom>
        </p:spPr>
      </p:pic>
      <p:pic>
        <p:nvPicPr>
          <p:cNvPr id="77" name="Graphic 76" descr="Credit card with solid fill">
            <a:extLst>
              <a:ext uri="{FF2B5EF4-FFF2-40B4-BE49-F238E27FC236}">
                <a16:creationId xmlns:a16="http://schemas.microsoft.com/office/drawing/2014/main" xmlns="" id="{45B4C3CA-47B6-EC54-DE64-BA1C8A42B06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1418054" y="5299374"/>
            <a:ext cx="488033" cy="488033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E8AECE3D-87AE-4DFF-8A43-6E0109F741BB}"/>
              </a:ext>
            </a:extLst>
          </p:cNvPr>
          <p:cNvSpPr txBox="1"/>
          <p:nvPr/>
        </p:nvSpPr>
        <p:spPr>
          <a:xfrm>
            <a:off x="1860013" y="5243606"/>
            <a:ext cx="1225571" cy="574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95528">
              <a:spcAft>
                <a:spcPts val="600"/>
              </a:spcAft>
            </a:pPr>
            <a:r>
              <a:rPr lang="en-US" sz="156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Credit Card Vendors</a:t>
            </a:r>
            <a:endParaRPr lang="en-US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xmlns="" id="{30D3D217-626B-6672-E856-A43A40DD3DFA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3276319" y="2577007"/>
            <a:ext cx="2239336" cy="69941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B48E62B3-6713-2D94-2F92-BC397317B7A1}"/>
              </a:ext>
            </a:extLst>
          </p:cNvPr>
          <p:cNvSpPr txBox="1"/>
          <p:nvPr/>
        </p:nvSpPr>
        <p:spPr>
          <a:xfrm rot="20110161">
            <a:off x="3000443" y="3998506"/>
            <a:ext cx="2642349" cy="253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95528">
              <a:spcAft>
                <a:spcPts val="600"/>
              </a:spcAft>
            </a:pPr>
            <a:r>
              <a:rPr lang="en-US" sz="104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Helps Users with service-related issues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5C0222C4-789F-CA86-45BE-DE3F10927C21}"/>
              </a:ext>
            </a:extLst>
          </p:cNvPr>
          <p:cNvSpPr txBox="1"/>
          <p:nvPr/>
        </p:nvSpPr>
        <p:spPr>
          <a:xfrm rot="1024514">
            <a:off x="3105404" y="3029566"/>
            <a:ext cx="33850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40" dirty="0"/>
              <a:t>External entities </a:t>
            </a:r>
            <a:r>
              <a:rPr lang="en-US" sz="1040" b="0" i="0" dirty="0">
                <a:effectLst/>
              </a:rPr>
              <a:t>or stakeholders</a:t>
            </a:r>
            <a:endParaRPr lang="en-US" sz="104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50A6DB04-6E62-5522-245A-AFEE4BBD2244}"/>
              </a:ext>
            </a:extLst>
          </p:cNvPr>
          <p:cNvSpPr txBox="1"/>
          <p:nvPr/>
        </p:nvSpPr>
        <p:spPr>
          <a:xfrm rot="2027599">
            <a:off x="2945197" y="2079745"/>
            <a:ext cx="3385069" cy="732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40" dirty="0"/>
              <a:t>Subscriber's &amp; Guest Users interact with system for purchases and various reasons</a:t>
            </a:r>
          </a:p>
          <a:p>
            <a:endParaRPr lang="en-US" sz="1040" dirty="0"/>
          </a:p>
          <a:p>
            <a:r>
              <a:rPr lang="en-US" sz="1040" dirty="0"/>
              <a:t>Provides confirmation purchase receipt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xmlns="" id="{0D908DB2-1424-CB99-F28A-8C54D2F5F36D}"/>
              </a:ext>
            </a:extLst>
          </p:cNvPr>
          <p:cNvSpPr txBox="1"/>
          <p:nvPr/>
        </p:nvSpPr>
        <p:spPr>
          <a:xfrm rot="19228734">
            <a:off x="2677863" y="4060139"/>
            <a:ext cx="4566261" cy="252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40" b="0" i="0" dirty="0">
                <a:effectLst/>
              </a:rPr>
              <a:t>transaction status, &amp; credit card-related services</a:t>
            </a:r>
            <a:endParaRPr lang="en-US" sz="1040" dirty="0"/>
          </a:p>
        </p:txBody>
      </p:sp>
      <p:grpSp>
        <p:nvGrpSpPr>
          <p:cNvPr id="54" name="Group 53" descr="Logo with hanger, text, and mini mountain on the bottom"/>
          <p:cNvGrpSpPr/>
          <p:nvPr/>
        </p:nvGrpSpPr>
        <p:grpSpPr>
          <a:xfrm>
            <a:off x="-47672" y="0"/>
            <a:ext cx="1771742" cy="1178976"/>
            <a:chOff x="2657977" y="886406"/>
            <a:chExt cx="1771742" cy="1219812"/>
          </a:xfrm>
        </p:grpSpPr>
        <p:sp>
          <p:nvSpPr>
            <p:cNvPr id="57" name="Rounded Rectangle 56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2808514" y="886406"/>
              <a:ext cx="1467317" cy="785074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2657977" y="961054"/>
              <a:ext cx="1771742" cy="1145164"/>
              <a:chOff x="4309495" y="-448810"/>
              <a:chExt cx="1771742" cy="1145164"/>
            </a:xfrm>
          </p:grpSpPr>
          <p:sp>
            <p:nvSpPr>
              <p:cNvPr id="65" name="Block Arc 64">
                <a:extLs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4309495" y="-224124"/>
                <a:ext cx="1771742" cy="920478"/>
              </a:xfrm>
              <a:prstGeom prst="blockArc">
                <a:avLst>
                  <a:gd name="adj1" fmla="val 12693424"/>
                  <a:gd name="adj2" fmla="val 19655028"/>
                  <a:gd name="adj3" fmla="val 2909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6" name="Group 65"/>
              <p:cNvGrpSpPr/>
              <p:nvPr/>
            </p:nvGrpSpPr>
            <p:grpSpPr>
              <a:xfrm>
                <a:off x="4647185" y="-448810"/>
                <a:ext cx="1146468" cy="592849"/>
                <a:chOff x="4647185" y="-448810"/>
                <a:chExt cx="1146468" cy="592849"/>
              </a:xfrm>
            </p:grpSpPr>
            <p:sp>
              <p:nvSpPr>
                <p:cNvPr id="67" name="TextBox 66"/>
                <p:cNvSpPr txBox="1"/>
                <p:nvPr/>
              </p:nvSpPr>
              <p:spPr>
                <a:xfrm>
                  <a:off x="4647185" y="-148349"/>
                  <a:ext cx="1146468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00" b="1" spc="300" dirty="0">
                      <a:latin typeface="Arial Black" panose="020B0A0402010202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STYLEX</a:t>
                  </a:r>
                </a:p>
              </p:txBody>
            </p:sp>
            <p:grpSp>
              <p:nvGrpSpPr>
                <p:cNvPr id="68" name="Group 67"/>
                <p:cNvGrpSpPr/>
                <p:nvPr/>
              </p:nvGrpSpPr>
              <p:grpSpPr>
                <a:xfrm>
                  <a:off x="5120201" y="-448810"/>
                  <a:ext cx="150327" cy="239667"/>
                  <a:chOff x="5212147" y="-425745"/>
                  <a:chExt cx="150327" cy="239667"/>
                </a:xfrm>
              </p:grpSpPr>
              <p:grpSp>
                <p:nvGrpSpPr>
                  <p:cNvPr id="70" name="Group 69"/>
                  <p:cNvGrpSpPr/>
                  <p:nvPr/>
                </p:nvGrpSpPr>
                <p:grpSpPr>
                  <a:xfrm>
                    <a:off x="5212147" y="-425745"/>
                    <a:ext cx="150327" cy="175178"/>
                    <a:chOff x="1721099" y="-394146"/>
                    <a:chExt cx="368989" cy="429987"/>
                  </a:xfrm>
                </p:grpSpPr>
                <p:sp>
                  <p:nvSpPr>
                    <p:cNvPr id="74" name="Freeform 530">
                      <a:extLst>
                        <a:ext uri="{C183D7F6-B498-43B3-948B-1728B52AA6E4}">
                          <adec:decorative xmlns:adec="http://schemas.microsoft.com/office/drawing/2017/decorative" xmlns="" val="1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1721099" y="-394146"/>
                      <a:ext cx="368989" cy="243993"/>
                    </a:xfrm>
                    <a:custGeom>
                      <a:avLst/>
                      <a:gdLst>
                        <a:gd name="T0" fmla="*/ 78 w 156"/>
                        <a:gd name="T1" fmla="*/ 0 h 103"/>
                        <a:gd name="T2" fmla="*/ 0 w 156"/>
                        <a:gd name="T3" fmla="*/ 78 h 103"/>
                        <a:gd name="T4" fmla="*/ 25 w 156"/>
                        <a:gd name="T5" fmla="*/ 103 h 103"/>
                        <a:gd name="T6" fmla="*/ 51 w 156"/>
                        <a:gd name="T7" fmla="*/ 78 h 103"/>
                        <a:gd name="T8" fmla="*/ 78 w 156"/>
                        <a:gd name="T9" fmla="*/ 51 h 103"/>
                        <a:gd name="T10" fmla="*/ 105 w 156"/>
                        <a:gd name="T11" fmla="*/ 78 h 103"/>
                        <a:gd name="T12" fmla="*/ 105 w 156"/>
                        <a:gd name="T13" fmla="*/ 78 h 103"/>
                        <a:gd name="T14" fmla="*/ 130 w 156"/>
                        <a:gd name="T15" fmla="*/ 52 h 103"/>
                        <a:gd name="T16" fmla="*/ 156 w 156"/>
                        <a:gd name="T17" fmla="*/ 78 h 103"/>
                        <a:gd name="T18" fmla="*/ 78 w 156"/>
                        <a:gd name="T19" fmla="*/ 0 h 1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56" h="103">
                          <a:moveTo>
                            <a:pt x="78" y="0"/>
                          </a:moveTo>
                          <a:cubicBezTo>
                            <a:pt x="35" y="0"/>
                            <a:pt x="0" y="35"/>
                            <a:pt x="0" y="78"/>
                          </a:cubicBezTo>
                          <a:cubicBezTo>
                            <a:pt x="0" y="92"/>
                            <a:pt x="11" y="103"/>
                            <a:pt x="25" y="103"/>
                          </a:cubicBezTo>
                          <a:cubicBezTo>
                            <a:pt x="39" y="103"/>
                            <a:pt x="51" y="92"/>
                            <a:pt x="51" y="78"/>
                          </a:cubicBezTo>
                          <a:cubicBezTo>
                            <a:pt x="51" y="63"/>
                            <a:pt x="63" y="51"/>
                            <a:pt x="78" y="51"/>
                          </a:cubicBezTo>
                          <a:cubicBezTo>
                            <a:pt x="93" y="51"/>
                            <a:pt x="105" y="63"/>
                            <a:pt x="105" y="78"/>
                          </a:cubicBezTo>
                          <a:cubicBezTo>
                            <a:pt x="105" y="78"/>
                            <a:pt x="105" y="78"/>
                            <a:pt x="105" y="78"/>
                          </a:cubicBezTo>
                          <a:cubicBezTo>
                            <a:pt x="105" y="64"/>
                            <a:pt x="116" y="52"/>
                            <a:pt x="130" y="52"/>
                          </a:cubicBezTo>
                          <a:cubicBezTo>
                            <a:pt x="144" y="52"/>
                            <a:pt x="156" y="64"/>
                            <a:pt x="156" y="78"/>
                          </a:cubicBezTo>
                          <a:cubicBezTo>
                            <a:pt x="156" y="35"/>
                            <a:pt x="121" y="0"/>
                            <a:pt x="78" y="0"/>
                          </a:cubicBezTo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31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75" name="Freeform 532">
                      <a:extLst>
                        <a:ext uri="{C183D7F6-B498-43B3-948B-1728B52AA6E4}">
                          <adec:decorative xmlns:adec="http://schemas.microsoft.com/office/drawing/2017/decorative" xmlns="" val="1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1844095" y="-210151"/>
                      <a:ext cx="245992" cy="245992"/>
                    </a:xfrm>
                    <a:custGeom>
                      <a:avLst/>
                      <a:gdLst>
                        <a:gd name="T0" fmla="*/ 104 w 104"/>
                        <a:gd name="T1" fmla="*/ 0 h 104"/>
                        <a:gd name="T2" fmla="*/ 78 w 104"/>
                        <a:gd name="T3" fmla="*/ 25 h 104"/>
                        <a:gd name="T4" fmla="*/ 53 w 104"/>
                        <a:gd name="T5" fmla="*/ 0 h 104"/>
                        <a:gd name="T6" fmla="*/ 53 w 104"/>
                        <a:gd name="T7" fmla="*/ 0 h 104"/>
                        <a:gd name="T8" fmla="*/ 37 w 104"/>
                        <a:gd name="T9" fmla="*/ 24 h 104"/>
                        <a:gd name="T10" fmla="*/ 0 w 104"/>
                        <a:gd name="T11" fmla="*/ 78 h 104"/>
                        <a:gd name="T12" fmla="*/ 26 w 104"/>
                        <a:gd name="T13" fmla="*/ 104 h 104"/>
                        <a:gd name="T14" fmla="*/ 51 w 104"/>
                        <a:gd name="T15" fmla="*/ 78 h 104"/>
                        <a:gd name="T16" fmla="*/ 59 w 104"/>
                        <a:gd name="T17" fmla="*/ 70 h 104"/>
                        <a:gd name="T18" fmla="*/ 104 w 104"/>
                        <a:gd name="T19" fmla="*/ 0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04" h="104">
                          <a:moveTo>
                            <a:pt x="104" y="0"/>
                          </a:moveTo>
                          <a:cubicBezTo>
                            <a:pt x="104" y="14"/>
                            <a:pt x="92" y="25"/>
                            <a:pt x="78" y="25"/>
                          </a:cubicBezTo>
                          <a:cubicBezTo>
                            <a:pt x="64" y="25"/>
                            <a:pt x="53" y="14"/>
                            <a:pt x="53" y="0"/>
                          </a:cubicBezTo>
                          <a:cubicBezTo>
                            <a:pt x="53" y="0"/>
                            <a:pt x="53" y="0"/>
                            <a:pt x="53" y="0"/>
                          </a:cubicBezTo>
                          <a:cubicBezTo>
                            <a:pt x="53" y="10"/>
                            <a:pt x="47" y="20"/>
                            <a:pt x="37" y="24"/>
                          </a:cubicBezTo>
                          <a:cubicBezTo>
                            <a:pt x="15" y="35"/>
                            <a:pt x="0" y="56"/>
                            <a:pt x="0" y="78"/>
                          </a:cubicBezTo>
                          <a:cubicBezTo>
                            <a:pt x="0" y="92"/>
                            <a:pt x="12" y="104"/>
                            <a:pt x="26" y="104"/>
                          </a:cubicBezTo>
                          <a:cubicBezTo>
                            <a:pt x="40" y="104"/>
                            <a:pt x="51" y="93"/>
                            <a:pt x="51" y="78"/>
                          </a:cubicBezTo>
                          <a:cubicBezTo>
                            <a:pt x="52" y="77"/>
                            <a:pt x="54" y="73"/>
                            <a:pt x="59" y="70"/>
                          </a:cubicBezTo>
                          <a:cubicBezTo>
                            <a:pt x="86" y="57"/>
                            <a:pt x="104" y="30"/>
                            <a:pt x="104" y="0"/>
                          </a:cubicBezTo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31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79" name="Freeform 533">
                      <a:extLst>
                        <a:ext uri="{C183D7F6-B498-43B3-948B-1728B52AA6E4}">
                          <adec:decorative xmlns:adec="http://schemas.microsoft.com/office/drawing/2017/decorative" xmlns="" val="1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1969091" y="-271150"/>
                      <a:ext cx="120996" cy="120996"/>
                    </a:xfrm>
                    <a:custGeom>
                      <a:avLst/>
                      <a:gdLst>
                        <a:gd name="T0" fmla="*/ 25 w 51"/>
                        <a:gd name="T1" fmla="*/ 0 h 51"/>
                        <a:gd name="T2" fmla="*/ 0 w 51"/>
                        <a:gd name="T3" fmla="*/ 26 h 51"/>
                        <a:gd name="T4" fmla="*/ 0 w 51"/>
                        <a:gd name="T5" fmla="*/ 26 h 51"/>
                        <a:gd name="T6" fmla="*/ 0 w 51"/>
                        <a:gd name="T7" fmla="*/ 26 h 51"/>
                        <a:gd name="T8" fmla="*/ 25 w 51"/>
                        <a:gd name="T9" fmla="*/ 51 h 51"/>
                        <a:gd name="T10" fmla="*/ 51 w 51"/>
                        <a:gd name="T11" fmla="*/ 26 h 51"/>
                        <a:gd name="T12" fmla="*/ 51 w 51"/>
                        <a:gd name="T13" fmla="*/ 26 h 51"/>
                        <a:gd name="T14" fmla="*/ 51 w 51"/>
                        <a:gd name="T15" fmla="*/ 26 h 51"/>
                        <a:gd name="T16" fmla="*/ 25 w 51"/>
                        <a:gd name="T17" fmla="*/ 0 h 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51" h="51">
                          <a:moveTo>
                            <a:pt x="25" y="0"/>
                          </a:moveTo>
                          <a:cubicBezTo>
                            <a:pt x="11" y="0"/>
                            <a:pt x="0" y="12"/>
                            <a:pt x="0" y="26"/>
                          </a:cubicBezTo>
                          <a:cubicBezTo>
                            <a:pt x="0" y="26"/>
                            <a:pt x="0" y="26"/>
                            <a:pt x="0" y="26"/>
                          </a:cubicBezTo>
                          <a:cubicBezTo>
                            <a:pt x="0" y="26"/>
                            <a:pt x="0" y="26"/>
                            <a:pt x="0" y="26"/>
                          </a:cubicBezTo>
                          <a:cubicBezTo>
                            <a:pt x="0" y="40"/>
                            <a:pt x="11" y="51"/>
                            <a:pt x="25" y="51"/>
                          </a:cubicBezTo>
                          <a:cubicBezTo>
                            <a:pt x="39" y="51"/>
                            <a:pt x="51" y="40"/>
                            <a:pt x="51" y="26"/>
                          </a:cubicBezTo>
                          <a:cubicBezTo>
                            <a:pt x="51" y="26"/>
                            <a:pt x="51" y="26"/>
                            <a:pt x="51" y="26"/>
                          </a:cubicBezTo>
                          <a:cubicBezTo>
                            <a:pt x="51" y="26"/>
                            <a:pt x="51" y="26"/>
                            <a:pt x="51" y="26"/>
                          </a:cubicBezTo>
                          <a:cubicBezTo>
                            <a:pt x="51" y="12"/>
                            <a:pt x="39" y="0"/>
                            <a:pt x="25" y="0"/>
                          </a:cubicBezTo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31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</p:grpSp>
              <p:sp>
                <p:nvSpPr>
                  <p:cNvPr id="73" name="Oval 531">
                    <a:extLs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254367" y="-251382"/>
                    <a:ext cx="65304" cy="65304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3175"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866435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6C4EF08-41E1-91D1-20E9-9430E627F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53F29798-D584-4792-9B62-3F5F5C36D6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4A284BC-4321-E8A2-7D21-39BB2759F086}"/>
              </a:ext>
            </a:extLst>
          </p:cNvPr>
          <p:cNvSpPr txBox="1"/>
          <p:nvPr/>
        </p:nvSpPr>
        <p:spPr>
          <a:xfrm>
            <a:off x="838200" y="640657"/>
            <a:ext cx="10515600" cy="1050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kern="1200" dirty="0">
                <a:solidFill>
                  <a:schemeClr val="tx1"/>
                </a:solidFill>
                <a:latin typeface="Alasassy Caps" pitchFamily="2" charset="0"/>
                <a:ea typeface="+mj-ea"/>
                <a:cs typeface="+mj-cs"/>
              </a:rPr>
              <a:t>System Interface Table (SIT)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xmlns="" id="{DFD1FBDE-F657-915E-511D-1FE4F6BA9D1B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527243"/>
          <a:ext cx="10512550" cy="487355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21905">
                  <a:extLst>
                    <a:ext uri="{9D8B030D-6E8A-4147-A177-3AD203B41FA5}">
                      <a16:colId xmlns:a16="http://schemas.microsoft.com/office/drawing/2014/main" xmlns="" val="2108296042"/>
                    </a:ext>
                  </a:extLst>
                </a:gridCol>
                <a:gridCol w="1851059">
                  <a:extLst>
                    <a:ext uri="{9D8B030D-6E8A-4147-A177-3AD203B41FA5}">
                      <a16:colId xmlns:a16="http://schemas.microsoft.com/office/drawing/2014/main" xmlns="" val="3416005322"/>
                    </a:ext>
                  </a:extLst>
                </a:gridCol>
                <a:gridCol w="1668057">
                  <a:extLst>
                    <a:ext uri="{9D8B030D-6E8A-4147-A177-3AD203B41FA5}">
                      <a16:colId xmlns:a16="http://schemas.microsoft.com/office/drawing/2014/main" xmlns="" val="782379248"/>
                    </a:ext>
                  </a:extLst>
                </a:gridCol>
                <a:gridCol w="1015102">
                  <a:extLst>
                    <a:ext uri="{9D8B030D-6E8A-4147-A177-3AD203B41FA5}">
                      <a16:colId xmlns:a16="http://schemas.microsoft.com/office/drawing/2014/main" xmlns="" val="638384040"/>
                    </a:ext>
                  </a:extLst>
                </a:gridCol>
                <a:gridCol w="1234287">
                  <a:extLst>
                    <a:ext uri="{9D8B030D-6E8A-4147-A177-3AD203B41FA5}">
                      <a16:colId xmlns:a16="http://schemas.microsoft.com/office/drawing/2014/main" xmlns="" val="4213154033"/>
                    </a:ext>
                  </a:extLst>
                </a:gridCol>
                <a:gridCol w="4122140">
                  <a:extLst>
                    <a:ext uri="{9D8B030D-6E8A-4147-A177-3AD203B41FA5}">
                      <a16:colId xmlns:a16="http://schemas.microsoft.com/office/drawing/2014/main" xmlns="" val="1303853610"/>
                    </a:ext>
                  </a:extLst>
                </a:gridCol>
              </a:tblGrid>
              <a:tr h="352692">
                <a:tc>
                  <a:txBody>
                    <a:bodyPr/>
                    <a:lstStyle/>
                    <a:p>
                      <a:r>
                        <a:rPr lang="en-US" sz="1200"/>
                        <a:t>No</a:t>
                      </a:r>
                    </a:p>
                  </a:txBody>
                  <a:tcPr marL="61691" marR="61691" marT="30846" marB="30846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Description</a:t>
                      </a:r>
                    </a:p>
                  </a:txBody>
                  <a:tcPr marL="61691" marR="61691" marT="30846" marB="30846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Source</a:t>
                      </a:r>
                    </a:p>
                  </a:txBody>
                  <a:tcPr marL="61691" marR="61691" marT="30846" marB="30846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Target</a:t>
                      </a:r>
                    </a:p>
                  </a:txBody>
                  <a:tcPr marL="61691" marR="61691" marT="30846" marB="30846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Frequency</a:t>
                      </a:r>
                    </a:p>
                  </a:txBody>
                  <a:tcPr marL="61691" marR="61691" marT="30846" marB="30846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Validation</a:t>
                      </a:r>
                    </a:p>
                  </a:txBody>
                  <a:tcPr marL="61691" marR="61691" marT="30846" marB="30846"/>
                </a:tc>
                <a:extLst>
                  <a:ext uri="{0D108BD9-81ED-4DB2-BD59-A6C34878D82A}">
                    <a16:rowId xmlns:a16="http://schemas.microsoft.com/office/drawing/2014/main" xmlns="" val="295275093"/>
                  </a:ext>
                </a:extLst>
              </a:tr>
              <a:tr h="833635">
                <a:tc>
                  <a:txBody>
                    <a:bodyPr/>
                    <a:lstStyle/>
                    <a:p>
                      <a:r>
                        <a:rPr lang="en-US" sz="1400"/>
                        <a:t>1</a:t>
                      </a:r>
                    </a:p>
                  </a:txBody>
                  <a:tcPr marL="61691" marR="61691" marT="30846" marB="30846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Inventory Management</a:t>
                      </a:r>
                    </a:p>
                  </a:txBody>
                  <a:tcPr marL="61691" marR="61691" marT="30846" marB="30846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Warehouse Inventory</a:t>
                      </a:r>
                    </a:p>
                  </a:txBody>
                  <a:tcPr marL="61691" marR="61691" marT="30846" marB="3084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STYLE X</a:t>
                      </a:r>
                    </a:p>
                    <a:p>
                      <a:endParaRPr lang="en-US" sz="1400" dirty="0"/>
                    </a:p>
                  </a:txBody>
                  <a:tcPr marL="61691" marR="61691" marT="30846" marB="30846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Real-time</a:t>
                      </a:r>
                    </a:p>
                  </a:txBody>
                  <a:tcPr marL="61691" marR="61691" marT="30846" marB="30846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The item is allocated to a certain order ID and once purchased the inventory itself updates inventory left and adds back when returned.</a:t>
                      </a:r>
                    </a:p>
                  </a:txBody>
                  <a:tcPr marL="61691" marR="61691" marT="30846" marB="30846"/>
                </a:tc>
                <a:extLst>
                  <a:ext uri="{0D108BD9-81ED-4DB2-BD59-A6C34878D82A}">
                    <a16:rowId xmlns:a16="http://schemas.microsoft.com/office/drawing/2014/main" xmlns="" val="3383618495"/>
                  </a:ext>
                </a:extLst>
              </a:tr>
              <a:tr h="593163">
                <a:tc>
                  <a:txBody>
                    <a:bodyPr/>
                    <a:lstStyle/>
                    <a:p>
                      <a:r>
                        <a:rPr lang="en-US" sz="1400"/>
                        <a:t>2</a:t>
                      </a:r>
                    </a:p>
                  </a:txBody>
                  <a:tcPr marL="61691" marR="61691" marT="30846" marB="30846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Delivery Management</a:t>
                      </a:r>
                    </a:p>
                  </a:txBody>
                  <a:tcPr marL="61691" marR="61691" marT="30846" marB="30846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Delivery Services</a:t>
                      </a:r>
                    </a:p>
                  </a:txBody>
                  <a:tcPr marL="61691" marR="61691" marT="30846" marB="3084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STYLE X</a:t>
                      </a:r>
                    </a:p>
                  </a:txBody>
                  <a:tcPr marL="61691" marR="61691" marT="30846" marB="30846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Real-time </a:t>
                      </a:r>
                    </a:p>
                  </a:txBody>
                  <a:tcPr marL="61691" marR="61691" marT="30846" marB="30846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Order information &amp; delivery partner’s details with </a:t>
                      </a:r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its real-time status.</a:t>
                      </a:r>
                      <a:endParaRPr lang="en-US" sz="1400" dirty="0"/>
                    </a:p>
                  </a:txBody>
                  <a:tcPr marL="61691" marR="61691" marT="30846" marB="30846"/>
                </a:tc>
                <a:extLst>
                  <a:ext uri="{0D108BD9-81ED-4DB2-BD59-A6C34878D82A}">
                    <a16:rowId xmlns:a16="http://schemas.microsoft.com/office/drawing/2014/main" xmlns="" val="435961755"/>
                  </a:ext>
                </a:extLst>
              </a:tr>
              <a:tr h="593163">
                <a:tc>
                  <a:txBody>
                    <a:bodyPr/>
                    <a:lstStyle/>
                    <a:p>
                      <a:r>
                        <a:rPr lang="en-US" sz="1400"/>
                        <a:t>3</a:t>
                      </a:r>
                    </a:p>
                  </a:txBody>
                  <a:tcPr marL="61691" marR="61691" marT="30846" marB="3084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Ads/Sales Management</a:t>
                      </a:r>
                    </a:p>
                  </a:txBody>
                  <a:tcPr marL="61691" marR="61691" marT="30846" marB="3084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Advertising &amp; Sales Media</a:t>
                      </a:r>
                    </a:p>
                  </a:txBody>
                  <a:tcPr marL="61691" marR="61691" marT="30846" marB="3084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STYLE X</a:t>
                      </a:r>
                    </a:p>
                  </a:txBody>
                  <a:tcPr marL="61691" marR="61691" marT="30846" marB="30846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Real-time </a:t>
                      </a:r>
                    </a:p>
                  </a:txBody>
                  <a:tcPr marL="61691" marR="61691" marT="30846" marB="30846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Advertisements and recommendations when user enters Style X webpage.</a:t>
                      </a:r>
                    </a:p>
                  </a:txBody>
                  <a:tcPr marL="61691" marR="61691" marT="30846" marB="30846"/>
                </a:tc>
                <a:extLst>
                  <a:ext uri="{0D108BD9-81ED-4DB2-BD59-A6C34878D82A}">
                    <a16:rowId xmlns:a16="http://schemas.microsoft.com/office/drawing/2014/main" xmlns="" val="2490927267"/>
                  </a:ext>
                </a:extLst>
              </a:tr>
              <a:tr h="593163">
                <a:tc>
                  <a:txBody>
                    <a:bodyPr/>
                    <a:lstStyle/>
                    <a:p>
                      <a:r>
                        <a:rPr lang="en-US" sz="1400"/>
                        <a:t>4</a:t>
                      </a:r>
                    </a:p>
                  </a:txBody>
                  <a:tcPr marL="61691" marR="61691" marT="30846" marB="30846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Customer Support</a:t>
                      </a:r>
                    </a:p>
                  </a:txBody>
                  <a:tcPr marL="61691" marR="61691" marT="30846" marB="30846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Support</a:t>
                      </a:r>
                    </a:p>
                  </a:txBody>
                  <a:tcPr marL="61691" marR="61691" marT="30846" marB="3084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STYLE X</a:t>
                      </a:r>
                    </a:p>
                  </a:txBody>
                  <a:tcPr marL="61691" marR="61691" marT="30846" marB="30846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Real-time</a:t>
                      </a:r>
                    </a:p>
                  </a:txBody>
                  <a:tcPr marL="61691" marR="61691" marT="30846" marB="30846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User will have flexibility to contact us 24/7 and its available all over the system interface.</a:t>
                      </a:r>
                    </a:p>
                  </a:txBody>
                  <a:tcPr marL="61691" marR="61691" marT="30846" marB="30846"/>
                </a:tc>
                <a:extLst>
                  <a:ext uri="{0D108BD9-81ED-4DB2-BD59-A6C34878D82A}">
                    <a16:rowId xmlns:a16="http://schemas.microsoft.com/office/drawing/2014/main" xmlns="" val="327310166"/>
                  </a:ext>
                </a:extLst>
              </a:tr>
              <a:tr h="833635">
                <a:tc>
                  <a:txBody>
                    <a:bodyPr/>
                    <a:lstStyle/>
                    <a:p>
                      <a:r>
                        <a:rPr lang="en-US" sz="1400"/>
                        <a:t>5</a:t>
                      </a:r>
                    </a:p>
                  </a:txBody>
                  <a:tcPr marL="61691" marR="61691" marT="30846" marB="3084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Financial Management</a:t>
                      </a:r>
                    </a:p>
                    <a:p>
                      <a:endParaRPr lang="en-US" sz="1400"/>
                    </a:p>
                  </a:txBody>
                  <a:tcPr marL="61691" marR="61691" marT="30846" marB="30846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financial administration</a:t>
                      </a:r>
                    </a:p>
                  </a:txBody>
                  <a:tcPr marL="61691" marR="61691" marT="30846" marB="3084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STYLE X</a:t>
                      </a:r>
                    </a:p>
                    <a:p>
                      <a:endParaRPr lang="en-US" sz="1400" dirty="0"/>
                    </a:p>
                  </a:txBody>
                  <a:tcPr marL="61691" marR="61691" marT="30846" marB="3084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End of the day</a:t>
                      </a:r>
                    </a:p>
                    <a:p>
                      <a:endParaRPr lang="en-US" sz="1400" dirty="0"/>
                    </a:p>
                  </a:txBody>
                  <a:tcPr marL="61691" marR="61691" marT="30846" marB="30846"/>
                </a:tc>
                <a:tc>
                  <a:txBody>
                    <a:bodyPr/>
                    <a:lstStyle/>
                    <a:p>
                      <a:r>
                        <a:rPr lang="en-US" sz="1400" b="0" kern="1200">
                          <a:solidFill>
                            <a:schemeClr val="dk1"/>
                          </a:solidFill>
                          <a:effectLst/>
                        </a:rPr>
                        <a:t>Offers a dashboard with tools for transactions, budgeting, and secure payments, ensuring efficient tracking and management of financial activities.</a:t>
                      </a:r>
                      <a:endParaRPr lang="en-US" sz="1400"/>
                    </a:p>
                  </a:txBody>
                  <a:tcPr marL="61691" marR="61691" marT="30846" marB="30846"/>
                </a:tc>
                <a:extLst>
                  <a:ext uri="{0D108BD9-81ED-4DB2-BD59-A6C34878D82A}">
                    <a16:rowId xmlns:a16="http://schemas.microsoft.com/office/drawing/2014/main" xmlns="" val="2813299727"/>
                  </a:ext>
                </a:extLst>
              </a:tr>
              <a:tr h="1074106">
                <a:tc>
                  <a:txBody>
                    <a:bodyPr/>
                    <a:lstStyle/>
                    <a:p>
                      <a:r>
                        <a:rPr lang="en-US" sz="1400"/>
                        <a:t>6</a:t>
                      </a:r>
                    </a:p>
                  </a:txBody>
                  <a:tcPr marL="61691" marR="61691" marT="30846" marB="30846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Product Packing</a:t>
                      </a:r>
                    </a:p>
                  </a:txBody>
                  <a:tcPr marL="61691" marR="61691" marT="30846" marB="30846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Package Services</a:t>
                      </a:r>
                    </a:p>
                  </a:txBody>
                  <a:tcPr marL="61691" marR="61691" marT="30846" marB="3084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STYLE X</a:t>
                      </a:r>
                    </a:p>
                  </a:txBody>
                  <a:tcPr marL="61691" marR="61691" marT="30846" marB="3084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Real-time </a:t>
                      </a:r>
                    </a:p>
                  </a:txBody>
                  <a:tcPr marL="61691" marR="61691" marT="30846" marB="30846"/>
                </a:tc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Enables internal staff to efficiently log and track rented items, generate shipping labels, and ensure accurate inventory management, streamlining the packing and shipping process for their rental garments.</a:t>
                      </a:r>
                      <a:endParaRPr lang="en-US" sz="1400" dirty="0"/>
                    </a:p>
                  </a:txBody>
                  <a:tcPr marL="61691" marR="61691" marT="30846" marB="30846"/>
                </a:tc>
                <a:extLst>
                  <a:ext uri="{0D108BD9-81ED-4DB2-BD59-A6C34878D82A}">
                    <a16:rowId xmlns:a16="http://schemas.microsoft.com/office/drawing/2014/main" xmlns="" val="813309505"/>
                  </a:ext>
                </a:extLst>
              </a:tr>
            </a:tbl>
          </a:graphicData>
        </a:graphic>
      </p:graphicFrame>
      <p:grpSp>
        <p:nvGrpSpPr>
          <p:cNvPr id="5" name="Group 4" descr="Logo with hanger, text, and mini mountain on the bottom"/>
          <p:cNvGrpSpPr/>
          <p:nvPr/>
        </p:nvGrpSpPr>
        <p:grpSpPr>
          <a:xfrm>
            <a:off x="-47672" y="0"/>
            <a:ext cx="1771742" cy="995423"/>
            <a:chOff x="2657977" y="886406"/>
            <a:chExt cx="1771742" cy="1219812"/>
          </a:xfrm>
        </p:grpSpPr>
        <p:sp>
          <p:nvSpPr>
            <p:cNvPr id="6" name="Rounded Rectangle 5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2808514" y="886406"/>
              <a:ext cx="1467317" cy="785074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2657977" y="961054"/>
              <a:ext cx="1771742" cy="1145164"/>
              <a:chOff x="4309495" y="-448810"/>
              <a:chExt cx="1771742" cy="1145164"/>
            </a:xfrm>
          </p:grpSpPr>
          <p:sp>
            <p:nvSpPr>
              <p:cNvPr id="9" name="Block Arc 8">
                <a:extLs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4309495" y="-224124"/>
                <a:ext cx="1771742" cy="920478"/>
              </a:xfrm>
              <a:prstGeom prst="blockArc">
                <a:avLst>
                  <a:gd name="adj1" fmla="val 12693424"/>
                  <a:gd name="adj2" fmla="val 19655028"/>
                  <a:gd name="adj3" fmla="val 2909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4647185" y="-448810"/>
                <a:ext cx="1146468" cy="592849"/>
                <a:chOff x="4647185" y="-448810"/>
                <a:chExt cx="1146468" cy="592849"/>
              </a:xfrm>
            </p:grpSpPr>
            <p:sp>
              <p:nvSpPr>
                <p:cNvPr id="11" name="TextBox 10"/>
                <p:cNvSpPr txBox="1"/>
                <p:nvPr/>
              </p:nvSpPr>
              <p:spPr>
                <a:xfrm>
                  <a:off x="4647185" y="-148349"/>
                  <a:ext cx="1146468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00" b="1" spc="300" dirty="0">
                      <a:latin typeface="Arial Black" panose="020B0A0402010202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STYLEX</a:t>
                  </a:r>
                </a:p>
              </p:txBody>
            </p:sp>
            <p:grpSp>
              <p:nvGrpSpPr>
                <p:cNvPr id="12" name="Group 11"/>
                <p:cNvGrpSpPr/>
                <p:nvPr/>
              </p:nvGrpSpPr>
              <p:grpSpPr>
                <a:xfrm>
                  <a:off x="5120201" y="-448810"/>
                  <a:ext cx="150327" cy="239667"/>
                  <a:chOff x="5212147" y="-425745"/>
                  <a:chExt cx="150327" cy="239667"/>
                </a:xfrm>
              </p:grpSpPr>
              <p:grpSp>
                <p:nvGrpSpPr>
                  <p:cNvPr id="13" name="Group 12"/>
                  <p:cNvGrpSpPr/>
                  <p:nvPr/>
                </p:nvGrpSpPr>
                <p:grpSpPr>
                  <a:xfrm>
                    <a:off x="5212147" y="-425745"/>
                    <a:ext cx="150327" cy="175178"/>
                    <a:chOff x="1721099" y="-394146"/>
                    <a:chExt cx="368989" cy="429987"/>
                  </a:xfrm>
                </p:grpSpPr>
                <p:sp>
                  <p:nvSpPr>
                    <p:cNvPr id="15" name="Freeform 530">
                      <a:extLst>
                        <a:ext uri="{C183D7F6-B498-43B3-948B-1728B52AA6E4}">
                          <adec:decorative xmlns:adec="http://schemas.microsoft.com/office/drawing/2017/decorative" xmlns="" val="1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1721099" y="-394146"/>
                      <a:ext cx="368989" cy="243993"/>
                    </a:xfrm>
                    <a:custGeom>
                      <a:avLst/>
                      <a:gdLst>
                        <a:gd name="T0" fmla="*/ 78 w 156"/>
                        <a:gd name="T1" fmla="*/ 0 h 103"/>
                        <a:gd name="T2" fmla="*/ 0 w 156"/>
                        <a:gd name="T3" fmla="*/ 78 h 103"/>
                        <a:gd name="T4" fmla="*/ 25 w 156"/>
                        <a:gd name="T5" fmla="*/ 103 h 103"/>
                        <a:gd name="T6" fmla="*/ 51 w 156"/>
                        <a:gd name="T7" fmla="*/ 78 h 103"/>
                        <a:gd name="T8" fmla="*/ 78 w 156"/>
                        <a:gd name="T9" fmla="*/ 51 h 103"/>
                        <a:gd name="T10" fmla="*/ 105 w 156"/>
                        <a:gd name="T11" fmla="*/ 78 h 103"/>
                        <a:gd name="T12" fmla="*/ 105 w 156"/>
                        <a:gd name="T13" fmla="*/ 78 h 103"/>
                        <a:gd name="T14" fmla="*/ 130 w 156"/>
                        <a:gd name="T15" fmla="*/ 52 h 103"/>
                        <a:gd name="T16" fmla="*/ 156 w 156"/>
                        <a:gd name="T17" fmla="*/ 78 h 103"/>
                        <a:gd name="T18" fmla="*/ 78 w 156"/>
                        <a:gd name="T19" fmla="*/ 0 h 1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56" h="103">
                          <a:moveTo>
                            <a:pt x="78" y="0"/>
                          </a:moveTo>
                          <a:cubicBezTo>
                            <a:pt x="35" y="0"/>
                            <a:pt x="0" y="35"/>
                            <a:pt x="0" y="78"/>
                          </a:cubicBezTo>
                          <a:cubicBezTo>
                            <a:pt x="0" y="92"/>
                            <a:pt x="11" y="103"/>
                            <a:pt x="25" y="103"/>
                          </a:cubicBezTo>
                          <a:cubicBezTo>
                            <a:pt x="39" y="103"/>
                            <a:pt x="51" y="92"/>
                            <a:pt x="51" y="78"/>
                          </a:cubicBezTo>
                          <a:cubicBezTo>
                            <a:pt x="51" y="63"/>
                            <a:pt x="63" y="51"/>
                            <a:pt x="78" y="51"/>
                          </a:cubicBezTo>
                          <a:cubicBezTo>
                            <a:pt x="93" y="51"/>
                            <a:pt x="105" y="63"/>
                            <a:pt x="105" y="78"/>
                          </a:cubicBezTo>
                          <a:cubicBezTo>
                            <a:pt x="105" y="78"/>
                            <a:pt x="105" y="78"/>
                            <a:pt x="105" y="78"/>
                          </a:cubicBezTo>
                          <a:cubicBezTo>
                            <a:pt x="105" y="64"/>
                            <a:pt x="116" y="52"/>
                            <a:pt x="130" y="52"/>
                          </a:cubicBezTo>
                          <a:cubicBezTo>
                            <a:pt x="144" y="52"/>
                            <a:pt x="156" y="64"/>
                            <a:pt x="156" y="78"/>
                          </a:cubicBezTo>
                          <a:cubicBezTo>
                            <a:pt x="156" y="35"/>
                            <a:pt x="121" y="0"/>
                            <a:pt x="78" y="0"/>
                          </a:cubicBezTo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31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6" name="Freeform 532">
                      <a:extLst>
                        <a:ext uri="{C183D7F6-B498-43B3-948B-1728B52AA6E4}">
                          <adec:decorative xmlns:adec="http://schemas.microsoft.com/office/drawing/2017/decorative" xmlns="" val="1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1844095" y="-210151"/>
                      <a:ext cx="245992" cy="245992"/>
                    </a:xfrm>
                    <a:custGeom>
                      <a:avLst/>
                      <a:gdLst>
                        <a:gd name="T0" fmla="*/ 104 w 104"/>
                        <a:gd name="T1" fmla="*/ 0 h 104"/>
                        <a:gd name="T2" fmla="*/ 78 w 104"/>
                        <a:gd name="T3" fmla="*/ 25 h 104"/>
                        <a:gd name="T4" fmla="*/ 53 w 104"/>
                        <a:gd name="T5" fmla="*/ 0 h 104"/>
                        <a:gd name="T6" fmla="*/ 53 w 104"/>
                        <a:gd name="T7" fmla="*/ 0 h 104"/>
                        <a:gd name="T8" fmla="*/ 37 w 104"/>
                        <a:gd name="T9" fmla="*/ 24 h 104"/>
                        <a:gd name="T10" fmla="*/ 0 w 104"/>
                        <a:gd name="T11" fmla="*/ 78 h 104"/>
                        <a:gd name="T12" fmla="*/ 26 w 104"/>
                        <a:gd name="T13" fmla="*/ 104 h 104"/>
                        <a:gd name="T14" fmla="*/ 51 w 104"/>
                        <a:gd name="T15" fmla="*/ 78 h 104"/>
                        <a:gd name="T16" fmla="*/ 59 w 104"/>
                        <a:gd name="T17" fmla="*/ 70 h 104"/>
                        <a:gd name="T18" fmla="*/ 104 w 104"/>
                        <a:gd name="T19" fmla="*/ 0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04" h="104">
                          <a:moveTo>
                            <a:pt x="104" y="0"/>
                          </a:moveTo>
                          <a:cubicBezTo>
                            <a:pt x="104" y="14"/>
                            <a:pt x="92" y="25"/>
                            <a:pt x="78" y="25"/>
                          </a:cubicBezTo>
                          <a:cubicBezTo>
                            <a:pt x="64" y="25"/>
                            <a:pt x="53" y="14"/>
                            <a:pt x="53" y="0"/>
                          </a:cubicBezTo>
                          <a:cubicBezTo>
                            <a:pt x="53" y="0"/>
                            <a:pt x="53" y="0"/>
                            <a:pt x="53" y="0"/>
                          </a:cubicBezTo>
                          <a:cubicBezTo>
                            <a:pt x="53" y="10"/>
                            <a:pt x="47" y="20"/>
                            <a:pt x="37" y="24"/>
                          </a:cubicBezTo>
                          <a:cubicBezTo>
                            <a:pt x="15" y="35"/>
                            <a:pt x="0" y="56"/>
                            <a:pt x="0" y="78"/>
                          </a:cubicBezTo>
                          <a:cubicBezTo>
                            <a:pt x="0" y="92"/>
                            <a:pt x="12" y="104"/>
                            <a:pt x="26" y="104"/>
                          </a:cubicBezTo>
                          <a:cubicBezTo>
                            <a:pt x="40" y="104"/>
                            <a:pt x="51" y="93"/>
                            <a:pt x="51" y="78"/>
                          </a:cubicBezTo>
                          <a:cubicBezTo>
                            <a:pt x="52" y="77"/>
                            <a:pt x="54" y="73"/>
                            <a:pt x="59" y="70"/>
                          </a:cubicBezTo>
                          <a:cubicBezTo>
                            <a:pt x="86" y="57"/>
                            <a:pt x="104" y="30"/>
                            <a:pt x="104" y="0"/>
                          </a:cubicBezTo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31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7" name="Freeform 533">
                      <a:extLst>
                        <a:ext uri="{C183D7F6-B498-43B3-948B-1728B52AA6E4}">
                          <adec:decorative xmlns:adec="http://schemas.microsoft.com/office/drawing/2017/decorative" xmlns="" val="1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1969091" y="-271150"/>
                      <a:ext cx="120996" cy="120996"/>
                    </a:xfrm>
                    <a:custGeom>
                      <a:avLst/>
                      <a:gdLst>
                        <a:gd name="T0" fmla="*/ 25 w 51"/>
                        <a:gd name="T1" fmla="*/ 0 h 51"/>
                        <a:gd name="T2" fmla="*/ 0 w 51"/>
                        <a:gd name="T3" fmla="*/ 26 h 51"/>
                        <a:gd name="T4" fmla="*/ 0 w 51"/>
                        <a:gd name="T5" fmla="*/ 26 h 51"/>
                        <a:gd name="T6" fmla="*/ 0 w 51"/>
                        <a:gd name="T7" fmla="*/ 26 h 51"/>
                        <a:gd name="T8" fmla="*/ 25 w 51"/>
                        <a:gd name="T9" fmla="*/ 51 h 51"/>
                        <a:gd name="T10" fmla="*/ 51 w 51"/>
                        <a:gd name="T11" fmla="*/ 26 h 51"/>
                        <a:gd name="T12" fmla="*/ 51 w 51"/>
                        <a:gd name="T13" fmla="*/ 26 h 51"/>
                        <a:gd name="T14" fmla="*/ 51 w 51"/>
                        <a:gd name="T15" fmla="*/ 26 h 51"/>
                        <a:gd name="T16" fmla="*/ 25 w 51"/>
                        <a:gd name="T17" fmla="*/ 0 h 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51" h="51">
                          <a:moveTo>
                            <a:pt x="25" y="0"/>
                          </a:moveTo>
                          <a:cubicBezTo>
                            <a:pt x="11" y="0"/>
                            <a:pt x="0" y="12"/>
                            <a:pt x="0" y="26"/>
                          </a:cubicBezTo>
                          <a:cubicBezTo>
                            <a:pt x="0" y="26"/>
                            <a:pt x="0" y="26"/>
                            <a:pt x="0" y="26"/>
                          </a:cubicBezTo>
                          <a:cubicBezTo>
                            <a:pt x="0" y="26"/>
                            <a:pt x="0" y="26"/>
                            <a:pt x="0" y="26"/>
                          </a:cubicBezTo>
                          <a:cubicBezTo>
                            <a:pt x="0" y="40"/>
                            <a:pt x="11" y="51"/>
                            <a:pt x="25" y="51"/>
                          </a:cubicBezTo>
                          <a:cubicBezTo>
                            <a:pt x="39" y="51"/>
                            <a:pt x="51" y="40"/>
                            <a:pt x="51" y="26"/>
                          </a:cubicBezTo>
                          <a:cubicBezTo>
                            <a:pt x="51" y="26"/>
                            <a:pt x="51" y="26"/>
                            <a:pt x="51" y="26"/>
                          </a:cubicBezTo>
                          <a:cubicBezTo>
                            <a:pt x="51" y="26"/>
                            <a:pt x="51" y="26"/>
                            <a:pt x="51" y="26"/>
                          </a:cubicBezTo>
                          <a:cubicBezTo>
                            <a:pt x="51" y="12"/>
                            <a:pt x="39" y="0"/>
                            <a:pt x="25" y="0"/>
                          </a:cubicBezTo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31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</p:grpSp>
              <p:sp>
                <p:nvSpPr>
                  <p:cNvPr id="14" name="Oval 531">
                    <a:extLs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254367" y="-251382"/>
                    <a:ext cx="65304" cy="65304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3175"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802441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xmlns="" id="{2151139A-886F-4B97-8815-729AD3831B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AB5E08C4-8CDD-4623-A5B8-E998C6DEE3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2" y="-1500"/>
            <a:ext cx="12191998" cy="6858000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AFFC87AC-C919-4FE5-BAC3-39509E0011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-4635" y="-1500"/>
            <a:ext cx="8119933" cy="6858001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7D0659F6-0853-468D-B1B2-44FDBE98B8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-9272" y="-3000"/>
            <a:ext cx="12201265" cy="6859501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4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15F33878-D502-4FFA-8ACE-F2AECDB2A2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478536" y="0"/>
            <a:ext cx="11718098" cy="6858000"/>
          </a:xfrm>
          <a:prstGeom prst="rect">
            <a:avLst/>
          </a:prstGeom>
          <a:gradFill>
            <a:gsLst>
              <a:gs pos="19000">
                <a:srgbClr val="000000">
                  <a:alpha val="62000"/>
                </a:srgbClr>
              </a:gs>
              <a:gs pos="100000">
                <a:schemeClr val="accent1">
                  <a:lumMod val="75000"/>
                  <a:alpha val="44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5EA325F2-7A9D-4CD2-BC2A-E62618D9D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639" y="561203"/>
            <a:ext cx="9932691" cy="11659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>
                <a:solidFill>
                  <a:srgbClr val="FFFFFF"/>
                </a:solidFill>
              </a:rPr>
              <a:t>USER STORIES </a:t>
            </a:r>
            <a:br>
              <a:rPr lang="en-US" sz="3700">
                <a:solidFill>
                  <a:srgbClr val="FFFFFF"/>
                </a:solidFill>
              </a:rPr>
            </a:br>
            <a:r>
              <a:rPr lang="en-US" sz="3700">
                <a:solidFill>
                  <a:srgbClr val="FFFFFF"/>
                </a:solidFill>
              </a:rPr>
              <a:t>[ EXCEPTIONS &amp; CONSTRAINTS]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977ACDD7-882D-4B81-A213-84C82B96B01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>
            <a:off x="-4" y="2888341"/>
            <a:ext cx="12203819" cy="396815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E0D5F10-D404-44BB-9FA3-BB375B5A7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7570" y="5791201"/>
            <a:ext cx="9932690" cy="508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400">
                <a:solidFill>
                  <a:srgbClr val="FFFFFF"/>
                </a:solidFill>
              </a:rPr>
              <a:t>VINEET</a:t>
            </a:r>
          </a:p>
        </p:txBody>
      </p:sp>
      <p:pic>
        <p:nvPicPr>
          <p:cNvPr id="23" name="Picture Placeholder 22"/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331" b="1331"/>
          <a:stretch>
            <a:fillRect/>
          </a:stretch>
        </p:blipFill>
        <p:spPr>
          <a:xfrm>
            <a:off x="2093744" y="2133758"/>
            <a:ext cx="3058247" cy="323569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02EB53D-33E6-4A35-884A-01F8EC4A86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4671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C23DBD1-F259-4AEB-A7D9-D728D6E04490}" type="datetime1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5/6/2024</a:t>
            </a:fld>
            <a:endParaRPr lang="en-US" sz="1100">
              <a:solidFill>
                <a:srgbClr val="FFFFF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EBE5032-BBDB-454D-8B28-8882C5228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4671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3CE5352E-9B9F-4EDC-8769-7FA3D3F814C7}" type="slidenum">
              <a:rPr lang="en-US" sz="110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12</a:t>
            </a:fld>
            <a:endParaRPr lang="en-US" sz="1100">
              <a:solidFill>
                <a:srgbClr val="FFFFFF"/>
              </a:solidFill>
            </a:endParaRPr>
          </a:p>
        </p:txBody>
      </p:sp>
      <p:grpSp>
        <p:nvGrpSpPr>
          <p:cNvPr id="10" name="Group 9" descr="Logo with hanger, text, and mini mountain on the bottom"/>
          <p:cNvGrpSpPr/>
          <p:nvPr/>
        </p:nvGrpSpPr>
        <p:grpSpPr>
          <a:xfrm>
            <a:off x="6350724" y="2258886"/>
            <a:ext cx="4486215" cy="2985278"/>
            <a:chOff x="2657977" y="886406"/>
            <a:chExt cx="1771742" cy="1219812"/>
          </a:xfrm>
        </p:grpSpPr>
        <p:sp>
          <p:nvSpPr>
            <p:cNvPr id="11" name="Rounded Rectangle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2808514" y="886406"/>
              <a:ext cx="1467317" cy="785074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2657977" y="961055"/>
              <a:ext cx="1771742" cy="1145163"/>
              <a:chOff x="4309495" y="-448809"/>
              <a:chExt cx="1771742" cy="1145163"/>
            </a:xfrm>
          </p:grpSpPr>
          <p:sp>
            <p:nvSpPr>
              <p:cNvPr id="13" name="Block Arc 12">
                <a:extLs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4309495" y="-224124"/>
                <a:ext cx="1771742" cy="920478"/>
              </a:xfrm>
              <a:prstGeom prst="blockArc">
                <a:avLst>
                  <a:gd name="adj1" fmla="val 12693424"/>
                  <a:gd name="adj2" fmla="val 19655028"/>
                  <a:gd name="adj3" fmla="val 2909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4647185" y="-448809"/>
                <a:ext cx="1146468" cy="592848"/>
                <a:chOff x="4647185" y="-448809"/>
                <a:chExt cx="1146468" cy="592848"/>
              </a:xfrm>
            </p:grpSpPr>
            <p:sp>
              <p:nvSpPr>
                <p:cNvPr id="15" name="TextBox 14"/>
                <p:cNvSpPr txBox="1"/>
                <p:nvPr/>
              </p:nvSpPr>
              <p:spPr>
                <a:xfrm>
                  <a:off x="4647185" y="-148349"/>
                  <a:ext cx="1146468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2313432">
                    <a:spcAft>
                      <a:spcPts val="600"/>
                    </a:spcAft>
                  </a:pPr>
                  <a:r>
                    <a:rPr lang="en-US" sz="3289" b="1" kern="1200" spc="759">
                      <a:solidFill>
                        <a:schemeClr val="tx1"/>
                      </a:solidFill>
                      <a:latin typeface="Arial Black" panose="020B0A04020102020204" pitchFamily="34" charset="0"/>
                      <a:ea typeface="Verdana" panose="020B0604030504040204" pitchFamily="34" charset="0"/>
                      <a:cs typeface="+mn-cs"/>
                    </a:rPr>
                    <a:t>STYLEX</a:t>
                  </a:r>
                  <a:endParaRPr lang="en-US" sz="1300" b="1" spc="300">
                    <a:latin typeface="Arial Black" panose="020B0A0402010202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grpSp>
              <p:nvGrpSpPr>
                <p:cNvPr id="16" name="Group 15"/>
                <p:cNvGrpSpPr/>
                <p:nvPr/>
              </p:nvGrpSpPr>
              <p:grpSpPr>
                <a:xfrm>
                  <a:off x="5120201" y="-448809"/>
                  <a:ext cx="150327" cy="239666"/>
                  <a:chOff x="5212147" y="-425744"/>
                  <a:chExt cx="150327" cy="239666"/>
                </a:xfrm>
              </p:grpSpPr>
              <p:grpSp>
                <p:nvGrpSpPr>
                  <p:cNvPr id="17" name="Group 16"/>
                  <p:cNvGrpSpPr/>
                  <p:nvPr/>
                </p:nvGrpSpPr>
                <p:grpSpPr>
                  <a:xfrm>
                    <a:off x="5212147" y="-425744"/>
                    <a:ext cx="150327" cy="175177"/>
                    <a:chOff x="1721099" y="-394146"/>
                    <a:chExt cx="368989" cy="429987"/>
                  </a:xfrm>
                </p:grpSpPr>
                <p:sp>
                  <p:nvSpPr>
                    <p:cNvPr id="19" name="Freeform 530">
                      <a:extLst>
                        <a:ext uri="{C183D7F6-B498-43B3-948B-1728B52AA6E4}">
                          <adec:decorative xmlns:adec="http://schemas.microsoft.com/office/drawing/2017/decorative" xmlns="" val="1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1721099" y="-394146"/>
                      <a:ext cx="368989" cy="243993"/>
                    </a:xfrm>
                    <a:custGeom>
                      <a:avLst/>
                      <a:gdLst>
                        <a:gd name="T0" fmla="*/ 78 w 156"/>
                        <a:gd name="T1" fmla="*/ 0 h 103"/>
                        <a:gd name="T2" fmla="*/ 0 w 156"/>
                        <a:gd name="T3" fmla="*/ 78 h 103"/>
                        <a:gd name="T4" fmla="*/ 25 w 156"/>
                        <a:gd name="T5" fmla="*/ 103 h 103"/>
                        <a:gd name="T6" fmla="*/ 51 w 156"/>
                        <a:gd name="T7" fmla="*/ 78 h 103"/>
                        <a:gd name="T8" fmla="*/ 78 w 156"/>
                        <a:gd name="T9" fmla="*/ 51 h 103"/>
                        <a:gd name="T10" fmla="*/ 105 w 156"/>
                        <a:gd name="T11" fmla="*/ 78 h 103"/>
                        <a:gd name="T12" fmla="*/ 105 w 156"/>
                        <a:gd name="T13" fmla="*/ 78 h 103"/>
                        <a:gd name="T14" fmla="*/ 130 w 156"/>
                        <a:gd name="T15" fmla="*/ 52 h 103"/>
                        <a:gd name="T16" fmla="*/ 156 w 156"/>
                        <a:gd name="T17" fmla="*/ 78 h 103"/>
                        <a:gd name="T18" fmla="*/ 78 w 156"/>
                        <a:gd name="T19" fmla="*/ 0 h 1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56" h="103">
                          <a:moveTo>
                            <a:pt x="78" y="0"/>
                          </a:moveTo>
                          <a:cubicBezTo>
                            <a:pt x="35" y="0"/>
                            <a:pt x="0" y="35"/>
                            <a:pt x="0" y="78"/>
                          </a:cubicBezTo>
                          <a:cubicBezTo>
                            <a:pt x="0" y="92"/>
                            <a:pt x="11" y="103"/>
                            <a:pt x="25" y="103"/>
                          </a:cubicBezTo>
                          <a:cubicBezTo>
                            <a:pt x="39" y="103"/>
                            <a:pt x="51" y="92"/>
                            <a:pt x="51" y="78"/>
                          </a:cubicBezTo>
                          <a:cubicBezTo>
                            <a:pt x="51" y="63"/>
                            <a:pt x="63" y="51"/>
                            <a:pt x="78" y="51"/>
                          </a:cubicBezTo>
                          <a:cubicBezTo>
                            <a:pt x="93" y="51"/>
                            <a:pt x="105" y="63"/>
                            <a:pt x="105" y="78"/>
                          </a:cubicBezTo>
                          <a:cubicBezTo>
                            <a:pt x="105" y="78"/>
                            <a:pt x="105" y="78"/>
                            <a:pt x="105" y="78"/>
                          </a:cubicBezTo>
                          <a:cubicBezTo>
                            <a:pt x="105" y="64"/>
                            <a:pt x="116" y="52"/>
                            <a:pt x="130" y="52"/>
                          </a:cubicBezTo>
                          <a:cubicBezTo>
                            <a:pt x="144" y="52"/>
                            <a:pt x="156" y="64"/>
                            <a:pt x="156" y="78"/>
                          </a:cubicBezTo>
                          <a:cubicBezTo>
                            <a:pt x="156" y="35"/>
                            <a:pt x="121" y="0"/>
                            <a:pt x="78" y="0"/>
                          </a:cubicBezTo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31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0" name="Freeform 532">
                      <a:extLst>
                        <a:ext uri="{C183D7F6-B498-43B3-948B-1728B52AA6E4}">
                          <adec:decorative xmlns:adec="http://schemas.microsoft.com/office/drawing/2017/decorative" xmlns="" val="1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1844095" y="-210151"/>
                      <a:ext cx="245992" cy="245992"/>
                    </a:xfrm>
                    <a:custGeom>
                      <a:avLst/>
                      <a:gdLst>
                        <a:gd name="T0" fmla="*/ 104 w 104"/>
                        <a:gd name="T1" fmla="*/ 0 h 104"/>
                        <a:gd name="T2" fmla="*/ 78 w 104"/>
                        <a:gd name="T3" fmla="*/ 25 h 104"/>
                        <a:gd name="T4" fmla="*/ 53 w 104"/>
                        <a:gd name="T5" fmla="*/ 0 h 104"/>
                        <a:gd name="T6" fmla="*/ 53 w 104"/>
                        <a:gd name="T7" fmla="*/ 0 h 104"/>
                        <a:gd name="T8" fmla="*/ 37 w 104"/>
                        <a:gd name="T9" fmla="*/ 24 h 104"/>
                        <a:gd name="T10" fmla="*/ 0 w 104"/>
                        <a:gd name="T11" fmla="*/ 78 h 104"/>
                        <a:gd name="T12" fmla="*/ 26 w 104"/>
                        <a:gd name="T13" fmla="*/ 104 h 104"/>
                        <a:gd name="T14" fmla="*/ 51 w 104"/>
                        <a:gd name="T15" fmla="*/ 78 h 104"/>
                        <a:gd name="T16" fmla="*/ 59 w 104"/>
                        <a:gd name="T17" fmla="*/ 70 h 104"/>
                        <a:gd name="T18" fmla="*/ 104 w 104"/>
                        <a:gd name="T19" fmla="*/ 0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04" h="104">
                          <a:moveTo>
                            <a:pt x="104" y="0"/>
                          </a:moveTo>
                          <a:cubicBezTo>
                            <a:pt x="104" y="14"/>
                            <a:pt x="92" y="25"/>
                            <a:pt x="78" y="25"/>
                          </a:cubicBezTo>
                          <a:cubicBezTo>
                            <a:pt x="64" y="25"/>
                            <a:pt x="53" y="14"/>
                            <a:pt x="53" y="0"/>
                          </a:cubicBezTo>
                          <a:cubicBezTo>
                            <a:pt x="53" y="0"/>
                            <a:pt x="53" y="0"/>
                            <a:pt x="53" y="0"/>
                          </a:cubicBezTo>
                          <a:cubicBezTo>
                            <a:pt x="53" y="10"/>
                            <a:pt x="47" y="20"/>
                            <a:pt x="37" y="24"/>
                          </a:cubicBezTo>
                          <a:cubicBezTo>
                            <a:pt x="15" y="35"/>
                            <a:pt x="0" y="56"/>
                            <a:pt x="0" y="78"/>
                          </a:cubicBezTo>
                          <a:cubicBezTo>
                            <a:pt x="0" y="92"/>
                            <a:pt x="12" y="104"/>
                            <a:pt x="26" y="104"/>
                          </a:cubicBezTo>
                          <a:cubicBezTo>
                            <a:pt x="40" y="104"/>
                            <a:pt x="51" y="93"/>
                            <a:pt x="51" y="78"/>
                          </a:cubicBezTo>
                          <a:cubicBezTo>
                            <a:pt x="52" y="77"/>
                            <a:pt x="54" y="73"/>
                            <a:pt x="59" y="70"/>
                          </a:cubicBezTo>
                          <a:cubicBezTo>
                            <a:pt x="86" y="57"/>
                            <a:pt x="104" y="30"/>
                            <a:pt x="104" y="0"/>
                          </a:cubicBezTo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31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" name="Freeform 533">
                      <a:extLst>
                        <a:ext uri="{C183D7F6-B498-43B3-948B-1728B52AA6E4}">
                          <adec:decorative xmlns:adec="http://schemas.microsoft.com/office/drawing/2017/decorative" xmlns="" val="1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1969091" y="-271150"/>
                      <a:ext cx="120996" cy="120996"/>
                    </a:xfrm>
                    <a:custGeom>
                      <a:avLst/>
                      <a:gdLst>
                        <a:gd name="T0" fmla="*/ 25 w 51"/>
                        <a:gd name="T1" fmla="*/ 0 h 51"/>
                        <a:gd name="T2" fmla="*/ 0 w 51"/>
                        <a:gd name="T3" fmla="*/ 26 h 51"/>
                        <a:gd name="T4" fmla="*/ 0 w 51"/>
                        <a:gd name="T5" fmla="*/ 26 h 51"/>
                        <a:gd name="T6" fmla="*/ 0 w 51"/>
                        <a:gd name="T7" fmla="*/ 26 h 51"/>
                        <a:gd name="T8" fmla="*/ 25 w 51"/>
                        <a:gd name="T9" fmla="*/ 51 h 51"/>
                        <a:gd name="T10" fmla="*/ 51 w 51"/>
                        <a:gd name="T11" fmla="*/ 26 h 51"/>
                        <a:gd name="T12" fmla="*/ 51 w 51"/>
                        <a:gd name="T13" fmla="*/ 26 h 51"/>
                        <a:gd name="T14" fmla="*/ 51 w 51"/>
                        <a:gd name="T15" fmla="*/ 26 h 51"/>
                        <a:gd name="T16" fmla="*/ 25 w 51"/>
                        <a:gd name="T17" fmla="*/ 0 h 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51" h="51">
                          <a:moveTo>
                            <a:pt x="25" y="0"/>
                          </a:moveTo>
                          <a:cubicBezTo>
                            <a:pt x="11" y="0"/>
                            <a:pt x="0" y="12"/>
                            <a:pt x="0" y="26"/>
                          </a:cubicBezTo>
                          <a:cubicBezTo>
                            <a:pt x="0" y="26"/>
                            <a:pt x="0" y="26"/>
                            <a:pt x="0" y="26"/>
                          </a:cubicBezTo>
                          <a:cubicBezTo>
                            <a:pt x="0" y="26"/>
                            <a:pt x="0" y="26"/>
                            <a:pt x="0" y="26"/>
                          </a:cubicBezTo>
                          <a:cubicBezTo>
                            <a:pt x="0" y="40"/>
                            <a:pt x="11" y="51"/>
                            <a:pt x="25" y="51"/>
                          </a:cubicBezTo>
                          <a:cubicBezTo>
                            <a:pt x="39" y="51"/>
                            <a:pt x="51" y="40"/>
                            <a:pt x="51" y="26"/>
                          </a:cubicBezTo>
                          <a:cubicBezTo>
                            <a:pt x="51" y="26"/>
                            <a:pt x="51" y="26"/>
                            <a:pt x="51" y="26"/>
                          </a:cubicBezTo>
                          <a:cubicBezTo>
                            <a:pt x="51" y="26"/>
                            <a:pt x="51" y="26"/>
                            <a:pt x="51" y="26"/>
                          </a:cubicBezTo>
                          <a:cubicBezTo>
                            <a:pt x="51" y="12"/>
                            <a:pt x="39" y="0"/>
                            <a:pt x="25" y="0"/>
                          </a:cubicBezTo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31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8" name="Oval 531">
                    <a:extLs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254367" y="-251382"/>
                    <a:ext cx="65304" cy="65304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3175"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105726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AB8C311F-7253-4AED-9701-7FC0708C4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E2384209-CB15-4CDF-9D31-C44FD9A3F2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633B3B5-CC90-43F0-8714-D31D1F3F02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A8D57A06-A426-446D-B02C-A2DC6B62E4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75689"/>
            <a:ext cx="11277600" cy="270662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3CE5352E-9B9F-4EDC-8769-7FA3D3F814C7}" type="slidenum">
              <a:rPr lang="en-US" sz="1100" noProof="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13</a:t>
            </a:fld>
            <a:endParaRPr lang="en-US" sz="1100" noProof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670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xmlns="" id="{2151139A-886F-4B97-8815-729AD3831B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5428AC11-BFDF-42EF-80FF-717BBF9090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2CC56AF6-38E4-490B-8E2B-1A1037B4ED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2339A6F5-AD6A-4D80-8AD9-6290D13AC4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F8DDC2-29D0-4966-B14C-A8992AE59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945176"/>
            <a:ext cx="2878688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ROADMAP,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LIST OF STORY TASKS &amp;</a:t>
            </a:r>
            <a:br>
              <a:rPr lang="en-US" sz="3100">
                <a:solidFill>
                  <a:srgbClr val="FFFFFF"/>
                </a:solidFill>
              </a:rPr>
            </a:br>
            <a:r>
              <a:rPr lang="en-US" sz="3100">
                <a:solidFill>
                  <a:srgbClr val="FFFFFF"/>
                </a:solidFill>
              </a:rPr>
              <a:t>JIRA – KANBAN BOARD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829CA4D-9E93-4EC3-A2A1-BABC2D03401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60042" y="1062507"/>
            <a:ext cx="2708196" cy="10977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2000">
                <a:solidFill>
                  <a:srgbClr val="FFFFFF"/>
                </a:solidFill>
              </a:rPr>
              <a:t>ROHITH</a:t>
            </a:r>
          </a:p>
        </p:txBody>
      </p:sp>
      <p:pic>
        <p:nvPicPr>
          <p:cNvPr id="11" name="Picture Placeholder 10" descr="closet full of suits&#10;">
            <a:extLst>
              <a:ext uri="{FF2B5EF4-FFF2-40B4-BE49-F238E27FC236}">
                <a16:creationId xmlns:a16="http://schemas.microsoft.com/office/drawing/2014/main" xmlns="" id="{7E30118F-314F-416D-9E15-BE5CCBE0244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8469" r="18469"/>
          <a:stretch>
            <a:fillRect/>
          </a:stretch>
        </p:blipFill>
        <p:spPr>
          <a:xfrm>
            <a:off x="8266414" y="1766140"/>
            <a:ext cx="3141973" cy="332572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FE37566-572A-4015-B19D-2B2CE0839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4671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3CE5352E-9B9F-4EDC-8769-7FA3D3F814C7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14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0" name="Group 9" descr="Logo with hanger, text, and mini mountain on the bottom"/>
          <p:cNvGrpSpPr/>
          <p:nvPr/>
        </p:nvGrpSpPr>
        <p:grpSpPr>
          <a:xfrm>
            <a:off x="4775217" y="2381673"/>
            <a:ext cx="3147413" cy="2094392"/>
            <a:chOff x="2657977" y="886406"/>
            <a:chExt cx="1771742" cy="1219812"/>
          </a:xfrm>
        </p:grpSpPr>
        <p:sp>
          <p:nvSpPr>
            <p:cNvPr id="12" name="Rounded Rectangle 11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2808514" y="886406"/>
              <a:ext cx="1467317" cy="785074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2657977" y="961055"/>
              <a:ext cx="1771742" cy="1145163"/>
              <a:chOff x="4309495" y="-448809"/>
              <a:chExt cx="1771742" cy="1145163"/>
            </a:xfrm>
          </p:grpSpPr>
          <p:sp>
            <p:nvSpPr>
              <p:cNvPr id="14" name="Block Arc 13">
                <a:extLs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4309495" y="-224124"/>
                <a:ext cx="1771742" cy="920478"/>
              </a:xfrm>
              <a:prstGeom prst="blockArc">
                <a:avLst>
                  <a:gd name="adj1" fmla="val 12693424"/>
                  <a:gd name="adj2" fmla="val 19655028"/>
                  <a:gd name="adj3" fmla="val 2909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4647185" y="-448809"/>
                <a:ext cx="1146468" cy="592848"/>
                <a:chOff x="4647185" y="-448809"/>
                <a:chExt cx="1146468" cy="592848"/>
              </a:xfrm>
            </p:grpSpPr>
            <p:sp>
              <p:nvSpPr>
                <p:cNvPr id="16" name="TextBox 15"/>
                <p:cNvSpPr txBox="1"/>
                <p:nvPr/>
              </p:nvSpPr>
              <p:spPr>
                <a:xfrm>
                  <a:off x="4647185" y="-148349"/>
                  <a:ext cx="1146468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1618488">
                    <a:spcAft>
                      <a:spcPts val="600"/>
                    </a:spcAft>
                  </a:pPr>
                  <a:r>
                    <a:rPr lang="en-US" sz="2301" b="1" kern="1200" spc="531">
                      <a:solidFill>
                        <a:schemeClr val="tx1"/>
                      </a:solidFill>
                      <a:latin typeface="Arial Black" panose="020B0A04020102020204" pitchFamily="34" charset="0"/>
                      <a:ea typeface="Verdana" panose="020B0604030504040204" pitchFamily="34" charset="0"/>
                      <a:cs typeface="+mn-cs"/>
                    </a:rPr>
                    <a:t>STYLEX</a:t>
                  </a:r>
                  <a:endParaRPr lang="en-US" sz="1300" b="1" spc="300">
                    <a:latin typeface="Arial Black" panose="020B0A0402010202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grpSp>
              <p:nvGrpSpPr>
                <p:cNvPr id="17" name="Group 16"/>
                <p:cNvGrpSpPr/>
                <p:nvPr/>
              </p:nvGrpSpPr>
              <p:grpSpPr>
                <a:xfrm>
                  <a:off x="5120201" y="-448809"/>
                  <a:ext cx="150327" cy="239666"/>
                  <a:chOff x="5212147" y="-425744"/>
                  <a:chExt cx="150327" cy="239666"/>
                </a:xfrm>
              </p:grpSpPr>
              <p:grpSp>
                <p:nvGrpSpPr>
                  <p:cNvPr id="18" name="Group 17"/>
                  <p:cNvGrpSpPr/>
                  <p:nvPr/>
                </p:nvGrpSpPr>
                <p:grpSpPr>
                  <a:xfrm>
                    <a:off x="5212147" y="-425744"/>
                    <a:ext cx="150327" cy="175177"/>
                    <a:chOff x="1721099" y="-394146"/>
                    <a:chExt cx="368989" cy="429987"/>
                  </a:xfrm>
                </p:grpSpPr>
                <p:sp>
                  <p:nvSpPr>
                    <p:cNvPr id="20" name="Freeform 530">
                      <a:extLst>
                        <a:ext uri="{C183D7F6-B498-43B3-948B-1728B52AA6E4}">
                          <adec:decorative xmlns:adec="http://schemas.microsoft.com/office/drawing/2017/decorative" xmlns="" val="1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1721099" y="-394146"/>
                      <a:ext cx="368989" cy="243993"/>
                    </a:xfrm>
                    <a:custGeom>
                      <a:avLst/>
                      <a:gdLst>
                        <a:gd name="T0" fmla="*/ 78 w 156"/>
                        <a:gd name="T1" fmla="*/ 0 h 103"/>
                        <a:gd name="T2" fmla="*/ 0 w 156"/>
                        <a:gd name="T3" fmla="*/ 78 h 103"/>
                        <a:gd name="T4" fmla="*/ 25 w 156"/>
                        <a:gd name="T5" fmla="*/ 103 h 103"/>
                        <a:gd name="T6" fmla="*/ 51 w 156"/>
                        <a:gd name="T7" fmla="*/ 78 h 103"/>
                        <a:gd name="T8" fmla="*/ 78 w 156"/>
                        <a:gd name="T9" fmla="*/ 51 h 103"/>
                        <a:gd name="T10" fmla="*/ 105 w 156"/>
                        <a:gd name="T11" fmla="*/ 78 h 103"/>
                        <a:gd name="T12" fmla="*/ 105 w 156"/>
                        <a:gd name="T13" fmla="*/ 78 h 103"/>
                        <a:gd name="T14" fmla="*/ 130 w 156"/>
                        <a:gd name="T15" fmla="*/ 52 h 103"/>
                        <a:gd name="T16" fmla="*/ 156 w 156"/>
                        <a:gd name="T17" fmla="*/ 78 h 103"/>
                        <a:gd name="T18" fmla="*/ 78 w 156"/>
                        <a:gd name="T19" fmla="*/ 0 h 1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56" h="103">
                          <a:moveTo>
                            <a:pt x="78" y="0"/>
                          </a:moveTo>
                          <a:cubicBezTo>
                            <a:pt x="35" y="0"/>
                            <a:pt x="0" y="35"/>
                            <a:pt x="0" y="78"/>
                          </a:cubicBezTo>
                          <a:cubicBezTo>
                            <a:pt x="0" y="92"/>
                            <a:pt x="11" y="103"/>
                            <a:pt x="25" y="103"/>
                          </a:cubicBezTo>
                          <a:cubicBezTo>
                            <a:pt x="39" y="103"/>
                            <a:pt x="51" y="92"/>
                            <a:pt x="51" y="78"/>
                          </a:cubicBezTo>
                          <a:cubicBezTo>
                            <a:pt x="51" y="63"/>
                            <a:pt x="63" y="51"/>
                            <a:pt x="78" y="51"/>
                          </a:cubicBezTo>
                          <a:cubicBezTo>
                            <a:pt x="93" y="51"/>
                            <a:pt x="105" y="63"/>
                            <a:pt x="105" y="78"/>
                          </a:cubicBezTo>
                          <a:cubicBezTo>
                            <a:pt x="105" y="78"/>
                            <a:pt x="105" y="78"/>
                            <a:pt x="105" y="78"/>
                          </a:cubicBezTo>
                          <a:cubicBezTo>
                            <a:pt x="105" y="64"/>
                            <a:pt x="116" y="52"/>
                            <a:pt x="130" y="52"/>
                          </a:cubicBezTo>
                          <a:cubicBezTo>
                            <a:pt x="144" y="52"/>
                            <a:pt x="156" y="64"/>
                            <a:pt x="156" y="78"/>
                          </a:cubicBezTo>
                          <a:cubicBezTo>
                            <a:pt x="156" y="35"/>
                            <a:pt x="121" y="0"/>
                            <a:pt x="78" y="0"/>
                          </a:cubicBezTo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31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1" name="Freeform 532">
                      <a:extLst>
                        <a:ext uri="{C183D7F6-B498-43B3-948B-1728B52AA6E4}">
                          <adec:decorative xmlns:adec="http://schemas.microsoft.com/office/drawing/2017/decorative" xmlns="" val="1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1844095" y="-210151"/>
                      <a:ext cx="245992" cy="245992"/>
                    </a:xfrm>
                    <a:custGeom>
                      <a:avLst/>
                      <a:gdLst>
                        <a:gd name="T0" fmla="*/ 104 w 104"/>
                        <a:gd name="T1" fmla="*/ 0 h 104"/>
                        <a:gd name="T2" fmla="*/ 78 w 104"/>
                        <a:gd name="T3" fmla="*/ 25 h 104"/>
                        <a:gd name="T4" fmla="*/ 53 w 104"/>
                        <a:gd name="T5" fmla="*/ 0 h 104"/>
                        <a:gd name="T6" fmla="*/ 53 w 104"/>
                        <a:gd name="T7" fmla="*/ 0 h 104"/>
                        <a:gd name="T8" fmla="*/ 37 w 104"/>
                        <a:gd name="T9" fmla="*/ 24 h 104"/>
                        <a:gd name="T10" fmla="*/ 0 w 104"/>
                        <a:gd name="T11" fmla="*/ 78 h 104"/>
                        <a:gd name="T12" fmla="*/ 26 w 104"/>
                        <a:gd name="T13" fmla="*/ 104 h 104"/>
                        <a:gd name="T14" fmla="*/ 51 w 104"/>
                        <a:gd name="T15" fmla="*/ 78 h 104"/>
                        <a:gd name="T16" fmla="*/ 59 w 104"/>
                        <a:gd name="T17" fmla="*/ 70 h 104"/>
                        <a:gd name="T18" fmla="*/ 104 w 104"/>
                        <a:gd name="T19" fmla="*/ 0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04" h="104">
                          <a:moveTo>
                            <a:pt x="104" y="0"/>
                          </a:moveTo>
                          <a:cubicBezTo>
                            <a:pt x="104" y="14"/>
                            <a:pt x="92" y="25"/>
                            <a:pt x="78" y="25"/>
                          </a:cubicBezTo>
                          <a:cubicBezTo>
                            <a:pt x="64" y="25"/>
                            <a:pt x="53" y="14"/>
                            <a:pt x="53" y="0"/>
                          </a:cubicBezTo>
                          <a:cubicBezTo>
                            <a:pt x="53" y="0"/>
                            <a:pt x="53" y="0"/>
                            <a:pt x="53" y="0"/>
                          </a:cubicBezTo>
                          <a:cubicBezTo>
                            <a:pt x="53" y="10"/>
                            <a:pt x="47" y="20"/>
                            <a:pt x="37" y="24"/>
                          </a:cubicBezTo>
                          <a:cubicBezTo>
                            <a:pt x="15" y="35"/>
                            <a:pt x="0" y="56"/>
                            <a:pt x="0" y="78"/>
                          </a:cubicBezTo>
                          <a:cubicBezTo>
                            <a:pt x="0" y="92"/>
                            <a:pt x="12" y="104"/>
                            <a:pt x="26" y="104"/>
                          </a:cubicBezTo>
                          <a:cubicBezTo>
                            <a:pt x="40" y="104"/>
                            <a:pt x="51" y="93"/>
                            <a:pt x="51" y="78"/>
                          </a:cubicBezTo>
                          <a:cubicBezTo>
                            <a:pt x="52" y="77"/>
                            <a:pt x="54" y="73"/>
                            <a:pt x="59" y="70"/>
                          </a:cubicBezTo>
                          <a:cubicBezTo>
                            <a:pt x="86" y="57"/>
                            <a:pt x="104" y="30"/>
                            <a:pt x="104" y="0"/>
                          </a:cubicBezTo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31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" name="Freeform 533">
                      <a:extLst>
                        <a:ext uri="{C183D7F6-B498-43B3-948B-1728B52AA6E4}">
                          <adec:decorative xmlns:adec="http://schemas.microsoft.com/office/drawing/2017/decorative" xmlns="" val="1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1969091" y="-271150"/>
                      <a:ext cx="120996" cy="120996"/>
                    </a:xfrm>
                    <a:custGeom>
                      <a:avLst/>
                      <a:gdLst>
                        <a:gd name="T0" fmla="*/ 25 w 51"/>
                        <a:gd name="T1" fmla="*/ 0 h 51"/>
                        <a:gd name="T2" fmla="*/ 0 w 51"/>
                        <a:gd name="T3" fmla="*/ 26 h 51"/>
                        <a:gd name="T4" fmla="*/ 0 w 51"/>
                        <a:gd name="T5" fmla="*/ 26 h 51"/>
                        <a:gd name="T6" fmla="*/ 0 w 51"/>
                        <a:gd name="T7" fmla="*/ 26 h 51"/>
                        <a:gd name="T8" fmla="*/ 25 w 51"/>
                        <a:gd name="T9" fmla="*/ 51 h 51"/>
                        <a:gd name="T10" fmla="*/ 51 w 51"/>
                        <a:gd name="T11" fmla="*/ 26 h 51"/>
                        <a:gd name="T12" fmla="*/ 51 w 51"/>
                        <a:gd name="T13" fmla="*/ 26 h 51"/>
                        <a:gd name="T14" fmla="*/ 51 w 51"/>
                        <a:gd name="T15" fmla="*/ 26 h 51"/>
                        <a:gd name="T16" fmla="*/ 25 w 51"/>
                        <a:gd name="T17" fmla="*/ 0 h 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51" h="51">
                          <a:moveTo>
                            <a:pt x="25" y="0"/>
                          </a:moveTo>
                          <a:cubicBezTo>
                            <a:pt x="11" y="0"/>
                            <a:pt x="0" y="12"/>
                            <a:pt x="0" y="26"/>
                          </a:cubicBezTo>
                          <a:cubicBezTo>
                            <a:pt x="0" y="26"/>
                            <a:pt x="0" y="26"/>
                            <a:pt x="0" y="26"/>
                          </a:cubicBezTo>
                          <a:cubicBezTo>
                            <a:pt x="0" y="26"/>
                            <a:pt x="0" y="26"/>
                            <a:pt x="0" y="26"/>
                          </a:cubicBezTo>
                          <a:cubicBezTo>
                            <a:pt x="0" y="40"/>
                            <a:pt x="11" y="51"/>
                            <a:pt x="25" y="51"/>
                          </a:cubicBezTo>
                          <a:cubicBezTo>
                            <a:pt x="39" y="51"/>
                            <a:pt x="51" y="40"/>
                            <a:pt x="51" y="26"/>
                          </a:cubicBezTo>
                          <a:cubicBezTo>
                            <a:pt x="51" y="26"/>
                            <a:pt x="51" y="26"/>
                            <a:pt x="51" y="26"/>
                          </a:cubicBezTo>
                          <a:cubicBezTo>
                            <a:pt x="51" y="26"/>
                            <a:pt x="51" y="26"/>
                            <a:pt x="51" y="26"/>
                          </a:cubicBezTo>
                          <a:cubicBezTo>
                            <a:pt x="51" y="12"/>
                            <a:pt x="39" y="0"/>
                            <a:pt x="25" y="0"/>
                          </a:cubicBezTo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31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9" name="Oval 531">
                    <a:extLs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254367" y="-251382"/>
                    <a:ext cx="65304" cy="65304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3175"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301478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1199E1B1-A8C0-4FE8-A5A8-1CB41D69F8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4A8DE83-DE75-4B41-9DB4-A7EC0B0DEC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A7009A0A-BEF5-4EAC-AF15-E4F9F002E2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ROADMAP</a:t>
            </a:r>
          </a:p>
        </p:txBody>
      </p:sp>
      <p:pic>
        <p:nvPicPr>
          <p:cNvPr id="7" name="Picture 6" descr="A list of text on a table&#10;&#10;Description automatically generated with medium confidence">
            <a:extLst>
              <a:ext uri="{FF2B5EF4-FFF2-40B4-BE49-F238E27FC236}">
                <a16:creationId xmlns:a16="http://schemas.microsoft.com/office/drawing/2014/main" xmlns="" id="{7A2A65B0-A4FB-A526-F310-EA8060CA0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727" y="1966293"/>
            <a:ext cx="10118545" cy="445216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8B1225C-A326-43F6-99D9-A073D5261568}" type="datetime1">
              <a:rPr lang="en-US" sz="1100" noProof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5/6/2024</a:t>
            </a:fld>
            <a:endParaRPr lang="en-US" sz="1100" noProof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3CE5352E-9B9F-4EDC-8769-7FA3D3F814C7}" type="slidenum">
              <a:rPr lang="en-US" sz="1100" noProof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15</a:t>
            </a:fld>
            <a:endParaRPr lang="en-US" sz="1100" noProof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750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xmlns="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1199E1B1-A8C0-4FE8-A5A8-1CB41D69F8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84A8DE83-DE75-4B41-9DB4-A7EC0B0DEC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A7009A0A-BEF5-4EAC-AF15-E4F9F002E2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LIST OF STORY TASKS</a:t>
            </a:r>
            <a:b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SPRINT 1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04EB8E3F-1529-660B-968D-FC3F28B39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25" y="2733951"/>
            <a:ext cx="11327549" cy="29168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3CE5352E-9B9F-4EDC-8769-7FA3D3F814C7}" type="slidenum">
              <a:rPr lang="en-US" sz="1100" noProof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16</a:t>
            </a:fld>
            <a:endParaRPr lang="en-US" sz="1100" noProof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726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1199E1B1-A8C0-4FE8-A5A8-1CB41D69F8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4A8DE83-DE75-4B41-9DB4-A7EC0B0DEC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A7009A0A-BEF5-4EAC-AF15-E4F9F002E2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LIST OF STORY TASKS</a:t>
            </a:r>
            <a:b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SPRINT 2</a:t>
            </a:r>
          </a:p>
        </p:txBody>
      </p:sp>
      <p:pic>
        <p:nvPicPr>
          <p:cNvPr id="7" name="Picture 6" descr="A close up of a text&#10;&#10;Description automatically generated">
            <a:extLst>
              <a:ext uri="{FF2B5EF4-FFF2-40B4-BE49-F238E27FC236}">
                <a16:creationId xmlns:a16="http://schemas.microsoft.com/office/drawing/2014/main" xmlns="" id="{3C9870B8-77FC-DC75-76C3-0B5F9AEC9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25" y="2847227"/>
            <a:ext cx="11327549" cy="269029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3CE5352E-9B9F-4EDC-8769-7FA3D3F814C7}" type="slidenum">
              <a:rPr lang="en-US" sz="1100" noProof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17</a:t>
            </a:fld>
            <a:endParaRPr lang="en-US" sz="1100" noProof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054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1199E1B1-A8C0-4FE8-A5A8-1CB41D69F8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4A8DE83-DE75-4B41-9DB4-A7EC0B0DEC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A7009A0A-BEF5-4EAC-AF15-E4F9F002E2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LIST OF STORY TASKS</a:t>
            </a:r>
            <a:b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SPRINT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3CE5352E-9B9F-4EDC-8769-7FA3D3F814C7}" type="slidenum">
              <a:rPr lang="en-US" sz="1100" noProof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18</a:t>
            </a:fld>
            <a:endParaRPr lang="en-US" sz="1100" noProof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82937"/>
            <a:ext cx="12192001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950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xmlns="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1E5A9A7-95C6-4F4F-B00E-C82E07FE62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07DD2DE-F619-49DD-B5E7-03A290FF4E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85149191-5F60-4A28-AAFF-039F96B0F3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F8260ED5-17F7-4158-B241-D51DD4CF1B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JIRA </a:t>
            </a:r>
            <a:b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KANBAN 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AA92FA8-8D9B-CA52-990D-0C3259BBB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484508"/>
            <a:ext cx="7225748" cy="588898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3CE5352E-9B9F-4EDC-8769-7FA3D3F814C7}" type="slidenum">
              <a:rPr lang="en-US" sz="1100" noProof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19</a:t>
            </a:fld>
            <a:endParaRPr lang="en-US" sz="1100" noProof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464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Tailor's dummy">
            <a:extLst>
              <a:ext uri="{FF2B5EF4-FFF2-40B4-BE49-F238E27FC236}">
                <a16:creationId xmlns:a16="http://schemas.microsoft.com/office/drawing/2014/main" xmlns="" id="{D11F4D22-66FA-427F-8D2E-245BB0F8075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4" r="14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38679ED-B012-44FD-8C45-F9526C81AB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8725" y="2662178"/>
            <a:ext cx="5583260" cy="1131154"/>
          </a:xfrm>
        </p:spPr>
        <p:txBody>
          <a:bodyPr/>
          <a:lstStyle/>
          <a:p>
            <a:r>
              <a:rPr lang="en-US" sz="3600" b="1" dirty="0"/>
              <a:t>A TEAM- 1 PRESENTATION</a:t>
            </a:r>
            <a:endParaRPr lang="ru-RU" b="1" dirty="0"/>
          </a:p>
        </p:txBody>
      </p:sp>
      <p:grpSp>
        <p:nvGrpSpPr>
          <p:cNvPr id="6" name="Group 5" descr="Logo with hanger, text, and mini mountain on the bottom"/>
          <p:cNvGrpSpPr/>
          <p:nvPr/>
        </p:nvGrpSpPr>
        <p:grpSpPr>
          <a:xfrm>
            <a:off x="753552" y="4996855"/>
            <a:ext cx="1771742" cy="1219812"/>
            <a:chOff x="2657977" y="886406"/>
            <a:chExt cx="1771742" cy="1219812"/>
          </a:xfrm>
        </p:grpSpPr>
        <p:sp>
          <p:nvSpPr>
            <p:cNvPr id="8" name="Rounded Rectangle 7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2808514" y="886406"/>
              <a:ext cx="1467317" cy="785074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657977" y="961054"/>
              <a:ext cx="1771742" cy="1145164"/>
              <a:chOff x="4309495" y="-448810"/>
              <a:chExt cx="1771742" cy="1145164"/>
            </a:xfrm>
          </p:grpSpPr>
          <p:sp>
            <p:nvSpPr>
              <p:cNvPr id="10" name="Block Arc 9">
                <a:extLs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4309495" y="-224124"/>
                <a:ext cx="1771742" cy="920478"/>
              </a:xfrm>
              <a:prstGeom prst="blockArc">
                <a:avLst>
                  <a:gd name="adj1" fmla="val 12693424"/>
                  <a:gd name="adj2" fmla="val 19655028"/>
                  <a:gd name="adj3" fmla="val 2909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>
                <a:off x="4647185" y="-448810"/>
                <a:ext cx="1146468" cy="592849"/>
                <a:chOff x="4647185" y="-448810"/>
                <a:chExt cx="1146468" cy="592849"/>
              </a:xfrm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4647185" y="-148349"/>
                  <a:ext cx="1146468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00" b="1" spc="300" dirty="0">
                      <a:latin typeface="Arial Black" panose="020B0A0402010202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STYLEX</a:t>
                  </a:r>
                </a:p>
              </p:txBody>
            </p:sp>
            <p:grpSp>
              <p:nvGrpSpPr>
                <p:cNvPr id="13" name="Group 12"/>
                <p:cNvGrpSpPr/>
                <p:nvPr/>
              </p:nvGrpSpPr>
              <p:grpSpPr>
                <a:xfrm>
                  <a:off x="5120201" y="-448810"/>
                  <a:ext cx="150327" cy="239667"/>
                  <a:chOff x="5212147" y="-425745"/>
                  <a:chExt cx="150327" cy="239667"/>
                </a:xfrm>
              </p:grpSpPr>
              <p:grpSp>
                <p:nvGrpSpPr>
                  <p:cNvPr id="14" name="Group 13"/>
                  <p:cNvGrpSpPr/>
                  <p:nvPr/>
                </p:nvGrpSpPr>
                <p:grpSpPr>
                  <a:xfrm>
                    <a:off x="5212147" y="-425745"/>
                    <a:ext cx="150327" cy="175178"/>
                    <a:chOff x="1721099" y="-394146"/>
                    <a:chExt cx="368989" cy="429987"/>
                  </a:xfrm>
                </p:grpSpPr>
                <p:sp>
                  <p:nvSpPr>
                    <p:cNvPr id="16" name="Freeform 530">
                      <a:extLst>
                        <a:ext uri="{C183D7F6-B498-43B3-948B-1728B52AA6E4}">
                          <adec:decorative xmlns:adec="http://schemas.microsoft.com/office/drawing/2017/decorative" xmlns="" val="1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1721099" y="-394146"/>
                      <a:ext cx="368989" cy="243993"/>
                    </a:xfrm>
                    <a:custGeom>
                      <a:avLst/>
                      <a:gdLst>
                        <a:gd name="T0" fmla="*/ 78 w 156"/>
                        <a:gd name="T1" fmla="*/ 0 h 103"/>
                        <a:gd name="T2" fmla="*/ 0 w 156"/>
                        <a:gd name="T3" fmla="*/ 78 h 103"/>
                        <a:gd name="T4" fmla="*/ 25 w 156"/>
                        <a:gd name="T5" fmla="*/ 103 h 103"/>
                        <a:gd name="T6" fmla="*/ 51 w 156"/>
                        <a:gd name="T7" fmla="*/ 78 h 103"/>
                        <a:gd name="T8" fmla="*/ 78 w 156"/>
                        <a:gd name="T9" fmla="*/ 51 h 103"/>
                        <a:gd name="T10" fmla="*/ 105 w 156"/>
                        <a:gd name="T11" fmla="*/ 78 h 103"/>
                        <a:gd name="T12" fmla="*/ 105 w 156"/>
                        <a:gd name="T13" fmla="*/ 78 h 103"/>
                        <a:gd name="T14" fmla="*/ 130 w 156"/>
                        <a:gd name="T15" fmla="*/ 52 h 103"/>
                        <a:gd name="T16" fmla="*/ 156 w 156"/>
                        <a:gd name="T17" fmla="*/ 78 h 103"/>
                        <a:gd name="T18" fmla="*/ 78 w 156"/>
                        <a:gd name="T19" fmla="*/ 0 h 1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56" h="103">
                          <a:moveTo>
                            <a:pt x="78" y="0"/>
                          </a:moveTo>
                          <a:cubicBezTo>
                            <a:pt x="35" y="0"/>
                            <a:pt x="0" y="35"/>
                            <a:pt x="0" y="78"/>
                          </a:cubicBezTo>
                          <a:cubicBezTo>
                            <a:pt x="0" y="92"/>
                            <a:pt x="11" y="103"/>
                            <a:pt x="25" y="103"/>
                          </a:cubicBezTo>
                          <a:cubicBezTo>
                            <a:pt x="39" y="103"/>
                            <a:pt x="51" y="92"/>
                            <a:pt x="51" y="78"/>
                          </a:cubicBezTo>
                          <a:cubicBezTo>
                            <a:pt x="51" y="63"/>
                            <a:pt x="63" y="51"/>
                            <a:pt x="78" y="51"/>
                          </a:cubicBezTo>
                          <a:cubicBezTo>
                            <a:pt x="93" y="51"/>
                            <a:pt x="105" y="63"/>
                            <a:pt x="105" y="78"/>
                          </a:cubicBezTo>
                          <a:cubicBezTo>
                            <a:pt x="105" y="78"/>
                            <a:pt x="105" y="78"/>
                            <a:pt x="105" y="78"/>
                          </a:cubicBezTo>
                          <a:cubicBezTo>
                            <a:pt x="105" y="64"/>
                            <a:pt x="116" y="52"/>
                            <a:pt x="130" y="52"/>
                          </a:cubicBezTo>
                          <a:cubicBezTo>
                            <a:pt x="144" y="52"/>
                            <a:pt x="156" y="64"/>
                            <a:pt x="156" y="78"/>
                          </a:cubicBezTo>
                          <a:cubicBezTo>
                            <a:pt x="156" y="35"/>
                            <a:pt x="121" y="0"/>
                            <a:pt x="78" y="0"/>
                          </a:cubicBezTo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31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8" name="Freeform 532">
                      <a:extLst>
                        <a:ext uri="{C183D7F6-B498-43B3-948B-1728B52AA6E4}">
                          <adec:decorative xmlns:adec="http://schemas.microsoft.com/office/drawing/2017/decorative" xmlns="" val="1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1844095" y="-210151"/>
                      <a:ext cx="245992" cy="245992"/>
                    </a:xfrm>
                    <a:custGeom>
                      <a:avLst/>
                      <a:gdLst>
                        <a:gd name="T0" fmla="*/ 104 w 104"/>
                        <a:gd name="T1" fmla="*/ 0 h 104"/>
                        <a:gd name="T2" fmla="*/ 78 w 104"/>
                        <a:gd name="T3" fmla="*/ 25 h 104"/>
                        <a:gd name="T4" fmla="*/ 53 w 104"/>
                        <a:gd name="T5" fmla="*/ 0 h 104"/>
                        <a:gd name="T6" fmla="*/ 53 w 104"/>
                        <a:gd name="T7" fmla="*/ 0 h 104"/>
                        <a:gd name="T8" fmla="*/ 37 w 104"/>
                        <a:gd name="T9" fmla="*/ 24 h 104"/>
                        <a:gd name="T10" fmla="*/ 0 w 104"/>
                        <a:gd name="T11" fmla="*/ 78 h 104"/>
                        <a:gd name="T12" fmla="*/ 26 w 104"/>
                        <a:gd name="T13" fmla="*/ 104 h 104"/>
                        <a:gd name="T14" fmla="*/ 51 w 104"/>
                        <a:gd name="T15" fmla="*/ 78 h 104"/>
                        <a:gd name="T16" fmla="*/ 59 w 104"/>
                        <a:gd name="T17" fmla="*/ 70 h 104"/>
                        <a:gd name="T18" fmla="*/ 104 w 104"/>
                        <a:gd name="T19" fmla="*/ 0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04" h="104">
                          <a:moveTo>
                            <a:pt x="104" y="0"/>
                          </a:moveTo>
                          <a:cubicBezTo>
                            <a:pt x="104" y="14"/>
                            <a:pt x="92" y="25"/>
                            <a:pt x="78" y="25"/>
                          </a:cubicBezTo>
                          <a:cubicBezTo>
                            <a:pt x="64" y="25"/>
                            <a:pt x="53" y="14"/>
                            <a:pt x="53" y="0"/>
                          </a:cubicBezTo>
                          <a:cubicBezTo>
                            <a:pt x="53" y="0"/>
                            <a:pt x="53" y="0"/>
                            <a:pt x="53" y="0"/>
                          </a:cubicBezTo>
                          <a:cubicBezTo>
                            <a:pt x="53" y="10"/>
                            <a:pt x="47" y="20"/>
                            <a:pt x="37" y="24"/>
                          </a:cubicBezTo>
                          <a:cubicBezTo>
                            <a:pt x="15" y="35"/>
                            <a:pt x="0" y="56"/>
                            <a:pt x="0" y="78"/>
                          </a:cubicBezTo>
                          <a:cubicBezTo>
                            <a:pt x="0" y="92"/>
                            <a:pt x="12" y="104"/>
                            <a:pt x="26" y="104"/>
                          </a:cubicBezTo>
                          <a:cubicBezTo>
                            <a:pt x="40" y="104"/>
                            <a:pt x="51" y="93"/>
                            <a:pt x="51" y="78"/>
                          </a:cubicBezTo>
                          <a:cubicBezTo>
                            <a:pt x="52" y="77"/>
                            <a:pt x="54" y="73"/>
                            <a:pt x="59" y="70"/>
                          </a:cubicBezTo>
                          <a:cubicBezTo>
                            <a:pt x="86" y="57"/>
                            <a:pt x="104" y="30"/>
                            <a:pt x="104" y="0"/>
                          </a:cubicBezTo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31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9" name="Freeform 533">
                      <a:extLst>
                        <a:ext uri="{C183D7F6-B498-43B3-948B-1728B52AA6E4}">
                          <adec:decorative xmlns:adec="http://schemas.microsoft.com/office/drawing/2017/decorative" xmlns="" val="1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1969091" y="-271150"/>
                      <a:ext cx="120996" cy="120996"/>
                    </a:xfrm>
                    <a:custGeom>
                      <a:avLst/>
                      <a:gdLst>
                        <a:gd name="T0" fmla="*/ 25 w 51"/>
                        <a:gd name="T1" fmla="*/ 0 h 51"/>
                        <a:gd name="T2" fmla="*/ 0 w 51"/>
                        <a:gd name="T3" fmla="*/ 26 h 51"/>
                        <a:gd name="T4" fmla="*/ 0 w 51"/>
                        <a:gd name="T5" fmla="*/ 26 h 51"/>
                        <a:gd name="T6" fmla="*/ 0 w 51"/>
                        <a:gd name="T7" fmla="*/ 26 h 51"/>
                        <a:gd name="T8" fmla="*/ 25 w 51"/>
                        <a:gd name="T9" fmla="*/ 51 h 51"/>
                        <a:gd name="T10" fmla="*/ 51 w 51"/>
                        <a:gd name="T11" fmla="*/ 26 h 51"/>
                        <a:gd name="T12" fmla="*/ 51 w 51"/>
                        <a:gd name="T13" fmla="*/ 26 h 51"/>
                        <a:gd name="T14" fmla="*/ 51 w 51"/>
                        <a:gd name="T15" fmla="*/ 26 h 51"/>
                        <a:gd name="T16" fmla="*/ 25 w 51"/>
                        <a:gd name="T17" fmla="*/ 0 h 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51" h="51">
                          <a:moveTo>
                            <a:pt x="25" y="0"/>
                          </a:moveTo>
                          <a:cubicBezTo>
                            <a:pt x="11" y="0"/>
                            <a:pt x="0" y="12"/>
                            <a:pt x="0" y="26"/>
                          </a:cubicBezTo>
                          <a:cubicBezTo>
                            <a:pt x="0" y="26"/>
                            <a:pt x="0" y="26"/>
                            <a:pt x="0" y="26"/>
                          </a:cubicBezTo>
                          <a:cubicBezTo>
                            <a:pt x="0" y="26"/>
                            <a:pt x="0" y="26"/>
                            <a:pt x="0" y="26"/>
                          </a:cubicBezTo>
                          <a:cubicBezTo>
                            <a:pt x="0" y="40"/>
                            <a:pt x="11" y="51"/>
                            <a:pt x="25" y="51"/>
                          </a:cubicBezTo>
                          <a:cubicBezTo>
                            <a:pt x="39" y="51"/>
                            <a:pt x="51" y="40"/>
                            <a:pt x="51" y="26"/>
                          </a:cubicBezTo>
                          <a:cubicBezTo>
                            <a:pt x="51" y="26"/>
                            <a:pt x="51" y="26"/>
                            <a:pt x="51" y="26"/>
                          </a:cubicBezTo>
                          <a:cubicBezTo>
                            <a:pt x="51" y="26"/>
                            <a:pt x="51" y="26"/>
                            <a:pt x="51" y="26"/>
                          </a:cubicBezTo>
                          <a:cubicBezTo>
                            <a:pt x="51" y="12"/>
                            <a:pt x="39" y="0"/>
                            <a:pt x="25" y="0"/>
                          </a:cubicBezTo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31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</p:grpSp>
              <p:sp>
                <p:nvSpPr>
                  <p:cNvPr id="15" name="Oval 531">
                    <a:extLs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254367" y="-251382"/>
                    <a:ext cx="65304" cy="65304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3175"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2540316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xmlns="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91E5A9A7-95C6-4F4F-B00E-C82E07FE62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D07DD2DE-F619-49DD-B5E7-03A290FF4E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85149191-5F60-4A28-AAFF-039F96B0F3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xmlns="" id="{F8260ED5-17F7-4158-B241-D51DD4CF1B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JIRA </a:t>
            </a:r>
            <a:b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KANBAN 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91F2229-5547-79BF-29C2-85051399C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610958"/>
            <a:ext cx="7225748" cy="563608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3CE5352E-9B9F-4EDC-8769-7FA3D3F814C7}" type="slidenum">
              <a:rPr lang="en-US" sz="1100" noProof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20</a:t>
            </a:fld>
            <a:endParaRPr lang="en-US" sz="1100" noProof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02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xmlns="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91E5A9A7-95C6-4F4F-B00E-C82E07FE62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D07DD2DE-F619-49DD-B5E7-03A290FF4E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85149191-5F60-4A28-AAFF-039F96B0F3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xmlns="" id="{F8260ED5-17F7-4158-B241-D51DD4CF1B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JIRA </a:t>
            </a:r>
            <a:b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KANBAN BOARD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B6AC53F-3AE8-AF02-3646-B8A878B46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949" y="467208"/>
            <a:ext cx="6202705" cy="592358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3CE5352E-9B9F-4EDC-8769-7FA3D3F814C7}" type="slidenum">
              <a:rPr lang="en-US" sz="1100" noProof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21</a:t>
            </a:fld>
            <a:endParaRPr lang="en-US" sz="1100" noProof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800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xmlns="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91E5A9A7-95C6-4F4F-B00E-C82E07FE62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D07DD2DE-F619-49DD-B5E7-03A290FF4E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85149191-5F60-4A28-AAFF-039F96B0F3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F8260ED5-17F7-4158-B241-D51DD4CF1B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JIRA</a:t>
            </a:r>
            <a:b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ISSUE TIMELINE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C92ADA9-D0E5-9EA2-5245-13FF0BDC8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674183"/>
            <a:ext cx="7225748" cy="5509633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100" noProof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3CE5352E-9B9F-4EDC-8769-7FA3D3F814C7}" type="slidenum">
              <a:rPr lang="en-US" sz="1100" noProof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22</a:t>
            </a:fld>
            <a:endParaRPr lang="en-US" sz="1100" noProof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835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1199E1B1-A8C0-4FE8-A5A8-1CB41D69F8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4A8DE83-DE75-4B41-9DB4-A7EC0B0DEC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A7009A0A-BEF5-4EAC-AF15-E4F9F002E2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JIRA</a:t>
            </a:r>
            <a:b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BACKLOG TABLE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D82F474-4424-1A7D-5D22-EC9FF0D69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" y="1574310"/>
            <a:ext cx="12192004" cy="528369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8B1225C-A326-43F6-99D9-A073D5261568}" type="datetime1">
              <a:rPr lang="en-US" sz="1100" noProof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5/6/2024</a:t>
            </a:fld>
            <a:endParaRPr lang="en-US" sz="1100" noProof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3CE5352E-9B9F-4EDC-8769-7FA3D3F814C7}" type="slidenum">
              <a:rPr lang="en-US" sz="1100" noProof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23</a:t>
            </a:fld>
            <a:endParaRPr lang="en-US" sz="1100" noProof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969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1199E1B1-A8C0-4FE8-A5A8-1CB41D69F8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4A8DE83-DE75-4B41-9DB4-A7EC0B0DEC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A7009A0A-BEF5-4EAC-AF15-E4F9F002E2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JIRA</a:t>
            </a:r>
            <a:b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BACKLOG TABLE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8B1225C-A326-43F6-99D9-A073D5261568}" type="datetime1">
              <a:rPr lang="en-US" sz="1100" noProof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5/6/2024</a:t>
            </a:fld>
            <a:endParaRPr lang="en-US" sz="1100" noProof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3CE5352E-9B9F-4EDC-8769-7FA3D3F814C7}" type="slidenum">
              <a:rPr lang="en-US" sz="1100" noProof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24</a:t>
            </a:fld>
            <a:endParaRPr lang="en-US" sz="1100" noProof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C5B1F20-CAD3-5D47-56B7-CCAF7A001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" y="1574311"/>
            <a:ext cx="12192000" cy="528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627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xmlns="" id="{2151139A-886F-4B97-8815-729AD3831B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5428AC11-BFDF-42EF-80FF-717BBF9090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2CC56AF6-38E4-490B-8E2B-1A1037B4ED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2339A6F5-AD6A-4D80-8AD9-6290D13AC4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5EA325F2-7A9D-4CD2-BC2A-E62618D9D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945176"/>
            <a:ext cx="2878688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RTM / RCT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E0D5F10-D404-44BB-9FA3-BB375B5A7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042" y="1062507"/>
            <a:ext cx="2708196" cy="109775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KALPANA</a:t>
            </a:r>
            <a:br>
              <a:rPr lang="en-US" sz="2000">
                <a:solidFill>
                  <a:srgbClr val="FFFFFF"/>
                </a:solidFill>
              </a:rPr>
            </a:br>
            <a:r>
              <a:rPr lang="en-US" sz="2000">
                <a:solidFill>
                  <a:srgbClr val="FFFFFF"/>
                </a:solidFill>
              </a:rPr>
              <a:t>SHARATH</a:t>
            </a:r>
          </a:p>
        </p:txBody>
      </p:sp>
      <p:pic>
        <p:nvPicPr>
          <p:cNvPr id="25" name="Picture Placeholder 24"/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9227" r="9227"/>
          <a:stretch>
            <a:fillRect/>
          </a:stretch>
        </p:blipFill>
        <p:spPr>
          <a:xfrm>
            <a:off x="8266414" y="1767391"/>
            <a:ext cx="3141973" cy="332321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02EB53D-33E6-4A35-884A-01F8EC4A86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4671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C23DBD1-F259-4AEB-A7D9-D728D6E04490}" type="datetime1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5/6/2024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EBE5032-BBDB-454D-8B28-8882C5228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4671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3CE5352E-9B9F-4EDC-8769-7FA3D3F814C7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25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0" name="Group 9" descr="Logo with hanger, text, and mini mountain on the bottom"/>
          <p:cNvGrpSpPr/>
          <p:nvPr/>
        </p:nvGrpSpPr>
        <p:grpSpPr>
          <a:xfrm>
            <a:off x="4775217" y="2381673"/>
            <a:ext cx="3147413" cy="2094392"/>
            <a:chOff x="2657977" y="886406"/>
            <a:chExt cx="1771742" cy="1219812"/>
          </a:xfrm>
        </p:grpSpPr>
        <p:sp>
          <p:nvSpPr>
            <p:cNvPr id="11" name="Rounded Rectangle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2808514" y="886406"/>
              <a:ext cx="1467317" cy="785074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2657977" y="961055"/>
              <a:ext cx="1771742" cy="1145163"/>
              <a:chOff x="4309495" y="-448809"/>
              <a:chExt cx="1771742" cy="1145163"/>
            </a:xfrm>
          </p:grpSpPr>
          <p:sp>
            <p:nvSpPr>
              <p:cNvPr id="13" name="Block Arc 12">
                <a:extLs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4309495" y="-224124"/>
                <a:ext cx="1771742" cy="920478"/>
              </a:xfrm>
              <a:prstGeom prst="blockArc">
                <a:avLst>
                  <a:gd name="adj1" fmla="val 12693424"/>
                  <a:gd name="adj2" fmla="val 19655028"/>
                  <a:gd name="adj3" fmla="val 2909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4647185" y="-448809"/>
                <a:ext cx="1146468" cy="592848"/>
                <a:chOff x="4647185" y="-448809"/>
                <a:chExt cx="1146468" cy="592848"/>
              </a:xfrm>
            </p:grpSpPr>
            <p:sp>
              <p:nvSpPr>
                <p:cNvPr id="15" name="TextBox 14"/>
                <p:cNvSpPr txBox="1"/>
                <p:nvPr/>
              </p:nvSpPr>
              <p:spPr>
                <a:xfrm>
                  <a:off x="4647185" y="-148349"/>
                  <a:ext cx="1146468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1618488">
                    <a:spcAft>
                      <a:spcPts val="600"/>
                    </a:spcAft>
                  </a:pPr>
                  <a:r>
                    <a:rPr lang="en-US" sz="2301" b="1" kern="1200" spc="531">
                      <a:solidFill>
                        <a:schemeClr val="tx1"/>
                      </a:solidFill>
                      <a:latin typeface="Arial Black" panose="020B0A04020102020204" pitchFamily="34" charset="0"/>
                      <a:ea typeface="Verdana" panose="020B0604030504040204" pitchFamily="34" charset="0"/>
                      <a:cs typeface="+mn-cs"/>
                    </a:rPr>
                    <a:t>STYLEX</a:t>
                  </a:r>
                  <a:endParaRPr lang="en-US" sz="1300" b="1" spc="300">
                    <a:latin typeface="Arial Black" panose="020B0A0402010202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grpSp>
              <p:nvGrpSpPr>
                <p:cNvPr id="16" name="Group 15"/>
                <p:cNvGrpSpPr/>
                <p:nvPr/>
              </p:nvGrpSpPr>
              <p:grpSpPr>
                <a:xfrm>
                  <a:off x="5120201" y="-448809"/>
                  <a:ext cx="150327" cy="239666"/>
                  <a:chOff x="5212147" y="-425744"/>
                  <a:chExt cx="150327" cy="239666"/>
                </a:xfrm>
              </p:grpSpPr>
              <p:grpSp>
                <p:nvGrpSpPr>
                  <p:cNvPr id="17" name="Group 16"/>
                  <p:cNvGrpSpPr/>
                  <p:nvPr/>
                </p:nvGrpSpPr>
                <p:grpSpPr>
                  <a:xfrm>
                    <a:off x="5212147" y="-425744"/>
                    <a:ext cx="150327" cy="175177"/>
                    <a:chOff x="1721099" y="-394146"/>
                    <a:chExt cx="368989" cy="429987"/>
                  </a:xfrm>
                </p:grpSpPr>
                <p:sp>
                  <p:nvSpPr>
                    <p:cNvPr id="19" name="Freeform 530">
                      <a:extLst>
                        <a:ext uri="{C183D7F6-B498-43B3-948B-1728B52AA6E4}">
                          <adec:decorative xmlns:adec="http://schemas.microsoft.com/office/drawing/2017/decorative" xmlns="" val="1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1721099" y="-394146"/>
                      <a:ext cx="368989" cy="243993"/>
                    </a:xfrm>
                    <a:custGeom>
                      <a:avLst/>
                      <a:gdLst>
                        <a:gd name="T0" fmla="*/ 78 w 156"/>
                        <a:gd name="T1" fmla="*/ 0 h 103"/>
                        <a:gd name="T2" fmla="*/ 0 w 156"/>
                        <a:gd name="T3" fmla="*/ 78 h 103"/>
                        <a:gd name="T4" fmla="*/ 25 w 156"/>
                        <a:gd name="T5" fmla="*/ 103 h 103"/>
                        <a:gd name="T6" fmla="*/ 51 w 156"/>
                        <a:gd name="T7" fmla="*/ 78 h 103"/>
                        <a:gd name="T8" fmla="*/ 78 w 156"/>
                        <a:gd name="T9" fmla="*/ 51 h 103"/>
                        <a:gd name="T10" fmla="*/ 105 w 156"/>
                        <a:gd name="T11" fmla="*/ 78 h 103"/>
                        <a:gd name="T12" fmla="*/ 105 w 156"/>
                        <a:gd name="T13" fmla="*/ 78 h 103"/>
                        <a:gd name="T14" fmla="*/ 130 w 156"/>
                        <a:gd name="T15" fmla="*/ 52 h 103"/>
                        <a:gd name="T16" fmla="*/ 156 w 156"/>
                        <a:gd name="T17" fmla="*/ 78 h 103"/>
                        <a:gd name="T18" fmla="*/ 78 w 156"/>
                        <a:gd name="T19" fmla="*/ 0 h 1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56" h="103">
                          <a:moveTo>
                            <a:pt x="78" y="0"/>
                          </a:moveTo>
                          <a:cubicBezTo>
                            <a:pt x="35" y="0"/>
                            <a:pt x="0" y="35"/>
                            <a:pt x="0" y="78"/>
                          </a:cubicBezTo>
                          <a:cubicBezTo>
                            <a:pt x="0" y="92"/>
                            <a:pt x="11" y="103"/>
                            <a:pt x="25" y="103"/>
                          </a:cubicBezTo>
                          <a:cubicBezTo>
                            <a:pt x="39" y="103"/>
                            <a:pt x="51" y="92"/>
                            <a:pt x="51" y="78"/>
                          </a:cubicBezTo>
                          <a:cubicBezTo>
                            <a:pt x="51" y="63"/>
                            <a:pt x="63" y="51"/>
                            <a:pt x="78" y="51"/>
                          </a:cubicBezTo>
                          <a:cubicBezTo>
                            <a:pt x="93" y="51"/>
                            <a:pt x="105" y="63"/>
                            <a:pt x="105" y="78"/>
                          </a:cubicBezTo>
                          <a:cubicBezTo>
                            <a:pt x="105" y="78"/>
                            <a:pt x="105" y="78"/>
                            <a:pt x="105" y="78"/>
                          </a:cubicBezTo>
                          <a:cubicBezTo>
                            <a:pt x="105" y="64"/>
                            <a:pt x="116" y="52"/>
                            <a:pt x="130" y="52"/>
                          </a:cubicBezTo>
                          <a:cubicBezTo>
                            <a:pt x="144" y="52"/>
                            <a:pt x="156" y="64"/>
                            <a:pt x="156" y="78"/>
                          </a:cubicBezTo>
                          <a:cubicBezTo>
                            <a:pt x="156" y="35"/>
                            <a:pt x="121" y="0"/>
                            <a:pt x="78" y="0"/>
                          </a:cubicBezTo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31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0" name="Freeform 532">
                      <a:extLst>
                        <a:ext uri="{C183D7F6-B498-43B3-948B-1728B52AA6E4}">
                          <adec:decorative xmlns:adec="http://schemas.microsoft.com/office/drawing/2017/decorative" xmlns="" val="1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1844095" y="-210151"/>
                      <a:ext cx="245992" cy="245992"/>
                    </a:xfrm>
                    <a:custGeom>
                      <a:avLst/>
                      <a:gdLst>
                        <a:gd name="T0" fmla="*/ 104 w 104"/>
                        <a:gd name="T1" fmla="*/ 0 h 104"/>
                        <a:gd name="T2" fmla="*/ 78 w 104"/>
                        <a:gd name="T3" fmla="*/ 25 h 104"/>
                        <a:gd name="T4" fmla="*/ 53 w 104"/>
                        <a:gd name="T5" fmla="*/ 0 h 104"/>
                        <a:gd name="T6" fmla="*/ 53 w 104"/>
                        <a:gd name="T7" fmla="*/ 0 h 104"/>
                        <a:gd name="T8" fmla="*/ 37 w 104"/>
                        <a:gd name="T9" fmla="*/ 24 h 104"/>
                        <a:gd name="T10" fmla="*/ 0 w 104"/>
                        <a:gd name="T11" fmla="*/ 78 h 104"/>
                        <a:gd name="T12" fmla="*/ 26 w 104"/>
                        <a:gd name="T13" fmla="*/ 104 h 104"/>
                        <a:gd name="T14" fmla="*/ 51 w 104"/>
                        <a:gd name="T15" fmla="*/ 78 h 104"/>
                        <a:gd name="T16" fmla="*/ 59 w 104"/>
                        <a:gd name="T17" fmla="*/ 70 h 104"/>
                        <a:gd name="T18" fmla="*/ 104 w 104"/>
                        <a:gd name="T19" fmla="*/ 0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04" h="104">
                          <a:moveTo>
                            <a:pt x="104" y="0"/>
                          </a:moveTo>
                          <a:cubicBezTo>
                            <a:pt x="104" y="14"/>
                            <a:pt x="92" y="25"/>
                            <a:pt x="78" y="25"/>
                          </a:cubicBezTo>
                          <a:cubicBezTo>
                            <a:pt x="64" y="25"/>
                            <a:pt x="53" y="14"/>
                            <a:pt x="53" y="0"/>
                          </a:cubicBezTo>
                          <a:cubicBezTo>
                            <a:pt x="53" y="0"/>
                            <a:pt x="53" y="0"/>
                            <a:pt x="53" y="0"/>
                          </a:cubicBezTo>
                          <a:cubicBezTo>
                            <a:pt x="53" y="10"/>
                            <a:pt x="47" y="20"/>
                            <a:pt x="37" y="24"/>
                          </a:cubicBezTo>
                          <a:cubicBezTo>
                            <a:pt x="15" y="35"/>
                            <a:pt x="0" y="56"/>
                            <a:pt x="0" y="78"/>
                          </a:cubicBezTo>
                          <a:cubicBezTo>
                            <a:pt x="0" y="92"/>
                            <a:pt x="12" y="104"/>
                            <a:pt x="26" y="104"/>
                          </a:cubicBezTo>
                          <a:cubicBezTo>
                            <a:pt x="40" y="104"/>
                            <a:pt x="51" y="93"/>
                            <a:pt x="51" y="78"/>
                          </a:cubicBezTo>
                          <a:cubicBezTo>
                            <a:pt x="52" y="77"/>
                            <a:pt x="54" y="73"/>
                            <a:pt x="59" y="70"/>
                          </a:cubicBezTo>
                          <a:cubicBezTo>
                            <a:pt x="86" y="57"/>
                            <a:pt x="104" y="30"/>
                            <a:pt x="104" y="0"/>
                          </a:cubicBezTo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31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" name="Freeform 533">
                      <a:extLst>
                        <a:ext uri="{C183D7F6-B498-43B3-948B-1728B52AA6E4}">
                          <adec:decorative xmlns:adec="http://schemas.microsoft.com/office/drawing/2017/decorative" xmlns="" val="1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1969091" y="-271150"/>
                      <a:ext cx="120996" cy="120996"/>
                    </a:xfrm>
                    <a:custGeom>
                      <a:avLst/>
                      <a:gdLst>
                        <a:gd name="T0" fmla="*/ 25 w 51"/>
                        <a:gd name="T1" fmla="*/ 0 h 51"/>
                        <a:gd name="T2" fmla="*/ 0 w 51"/>
                        <a:gd name="T3" fmla="*/ 26 h 51"/>
                        <a:gd name="T4" fmla="*/ 0 w 51"/>
                        <a:gd name="T5" fmla="*/ 26 h 51"/>
                        <a:gd name="T6" fmla="*/ 0 w 51"/>
                        <a:gd name="T7" fmla="*/ 26 h 51"/>
                        <a:gd name="T8" fmla="*/ 25 w 51"/>
                        <a:gd name="T9" fmla="*/ 51 h 51"/>
                        <a:gd name="T10" fmla="*/ 51 w 51"/>
                        <a:gd name="T11" fmla="*/ 26 h 51"/>
                        <a:gd name="T12" fmla="*/ 51 w 51"/>
                        <a:gd name="T13" fmla="*/ 26 h 51"/>
                        <a:gd name="T14" fmla="*/ 51 w 51"/>
                        <a:gd name="T15" fmla="*/ 26 h 51"/>
                        <a:gd name="T16" fmla="*/ 25 w 51"/>
                        <a:gd name="T17" fmla="*/ 0 h 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51" h="51">
                          <a:moveTo>
                            <a:pt x="25" y="0"/>
                          </a:moveTo>
                          <a:cubicBezTo>
                            <a:pt x="11" y="0"/>
                            <a:pt x="0" y="12"/>
                            <a:pt x="0" y="26"/>
                          </a:cubicBezTo>
                          <a:cubicBezTo>
                            <a:pt x="0" y="26"/>
                            <a:pt x="0" y="26"/>
                            <a:pt x="0" y="26"/>
                          </a:cubicBezTo>
                          <a:cubicBezTo>
                            <a:pt x="0" y="26"/>
                            <a:pt x="0" y="26"/>
                            <a:pt x="0" y="26"/>
                          </a:cubicBezTo>
                          <a:cubicBezTo>
                            <a:pt x="0" y="40"/>
                            <a:pt x="11" y="51"/>
                            <a:pt x="25" y="51"/>
                          </a:cubicBezTo>
                          <a:cubicBezTo>
                            <a:pt x="39" y="51"/>
                            <a:pt x="51" y="40"/>
                            <a:pt x="51" y="26"/>
                          </a:cubicBezTo>
                          <a:cubicBezTo>
                            <a:pt x="51" y="26"/>
                            <a:pt x="51" y="26"/>
                            <a:pt x="51" y="26"/>
                          </a:cubicBezTo>
                          <a:cubicBezTo>
                            <a:pt x="51" y="26"/>
                            <a:pt x="51" y="26"/>
                            <a:pt x="51" y="26"/>
                          </a:cubicBezTo>
                          <a:cubicBezTo>
                            <a:pt x="51" y="12"/>
                            <a:pt x="39" y="0"/>
                            <a:pt x="25" y="0"/>
                          </a:cubicBezTo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31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8" name="Oval 531">
                    <a:extLs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254367" y="-251382"/>
                    <a:ext cx="65304" cy="65304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3175"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764029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26</a:t>
            </a:fld>
            <a:endParaRPr lang="en-US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318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1199E1B1-A8C0-4FE8-A5A8-1CB41D69F8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4A8DE83-DE75-4B41-9DB4-A7EC0B0DEC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RCT</a:t>
            </a:r>
          </a:p>
        </p:txBody>
      </p:sp>
      <p:pic>
        <p:nvPicPr>
          <p:cNvPr id="7" name="Picture 6" descr="A chart with multiple colors&#10;&#10;Description automatically generated with medium confidence">
            <a:extLst>
              <a:ext uri="{FF2B5EF4-FFF2-40B4-BE49-F238E27FC236}">
                <a16:creationId xmlns:a16="http://schemas.microsoft.com/office/drawing/2014/main" xmlns="" id="{247E8429-4357-5680-DDDB-4BCC606DD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396" y="1966293"/>
            <a:ext cx="8603207" cy="445216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8B1225C-A326-43F6-99D9-A073D5261568}" type="datetime1">
              <a:rPr lang="en-US" sz="1100" noProof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5/6/2024</a:t>
            </a:fld>
            <a:endParaRPr lang="en-US" sz="1100" noProof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3CE5352E-9B9F-4EDC-8769-7FA3D3F814C7}" type="slidenum">
              <a:rPr lang="en-US" sz="1100" noProof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27</a:t>
            </a:fld>
            <a:endParaRPr lang="en-US" sz="1100" noProof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6041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xmlns="" id="{2151139A-886F-4B97-8815-729AD3831B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5428AC11-BFDF-42EF-80FF-717BBF9090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2CC56AF6-38E4-490B-8E2B-1A1037B4ED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2339A6F5-AD6A-4D80-8AD9-6290D13AC4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F8DDC2-29D0-4966-B14C-A8992AE59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945176"/>
            <a:ext cx="2878688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UML DIAGRAMS</a:t>
            </a:r>
            <a:br>
              <a:rPr lang="en-US" sz="3700">
                <a:solidFill>
                  <a:srgbClr val="FFFFFF"/>
                </a:solidFill>
              </a:rPr>
            </a:br>
            <a:r>
              <a:rPr lang="en-US" sz="3700">
                <a:solidFill>
                  <a:srgbClr val="FFFFFF"/>
                </a:solidFill>
              </a:rPr>
              <a:t>(I) ACTIVITY </a:t>
            </a:r>
            <a:br>
              <a:rPr lang="en-US" sz="3700">
                <a:solidFill>
                  <a:srgbClr val="FFFFFF"/>
                </a:solidFill>
              </a:rPr>
            </a:br>
            <a:r>
              <a:rPr lang="en-US" sz="3700">
                <a:solidFill>
                  <a:srgbClr val="FFFFFF"/>
                </a:solidFill>
              </a:rPr>
              <a:t>(II)SEQUENCE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829CA4D-9E93-4EC3-A2A1-BABC2D03401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60042" y="1062507"/>
            <a:ext cx="2708196" cy="10977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2000">
                <a:solidFill>
                  <a:srgbClr val="FFFFFF"/>
                </a:solidFill>
              </a:rPr>
              <a:t>BABU RAM PRAKASH </a:t>
            </a:r>
            <a:br>
              <a:rPr lang="en-US" sz="2000">
                <a:solidFill>
                  <a:srgbClr val="FFFFFF"/>
                </a:solidFill>
              </a:rPr>
            </a:br>
            <a:r>
              <a:rPr lang="en-US" sz="2000">
                <a:solidFill>
                  <a:srgbClr val="FFFFFF"/>
                </a:solidFill>
              </a:rPr>
              <a:t>SIVA SAI</a:t>
            </a:r>
          </a:p>
        </p:txBody>
      </p:sp>
      <p:pic>
        <p:nvPicPr>
          <p:cNvPr id="11" name="Picture Placeholder 10" descr="closet full of suits&#10;">
            <a:extLst>
              <a:ext uri="{FF2B5EF4-FFF2-40B4-BE49-F238E27FC236}">
                <a16:creationId xmlns:a16="http://schemas.microsoft.com/office/drawing/2014/main" xmlns="" id="{7E30118F-314F-416D-9E15-BE5CCBE0244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8469" r="18469"/>
          <a:stretch>
            <a:fillRect/>
          </a:stretch>
        </p:blipFill>
        <p:spPr>
          <a:xfrm>
            <a:off x="8266414" y="1766140"/>
            <a:ext cx="3141973" cy="332572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FE37566-572A-4015-B19D-2B2CE0839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4671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3CE5352E-9B9F-4EDC-8769-7FA3D3F814C7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28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IN" dirty="0"/>
              <a:t> </a:t>
            </a:r>
            <a:endParaRPr lang="en-IN"/>
          </a:p>
        </p:txBody>
      </p:sp>
      <p:grpSp>
        <p:nvGrpSpPr>
          <p:cNvPr id="10" name="Group 9" descr="Logo with hanger, text, and mini mountain on the bottom"/>
          <p:cNvGrpSpPr/>
          <p:nvPr/>
        </p:nvGrpSpPr>
        <p:grpSpPr>
          <a:xfrm>
            <a:off x="4775217" y="2381673"/>
            <a:ext cx="3147413" cy="2094392"/>
            <a:chOff x="2657977" y="886406"/>
            <a:chExt cx="1771742" cy="1219812"/>
          </a:xfrm>
        </p:grpSpPr>
        <p:sp>
          <p:nvSpPr>
            <p:cNvPr id="12" name="Rounded Rectangle 11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2808514" y="886406"/>
              <a:ext cx="1467317" cy="785074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2657977" y="961055"/>
              <a:ext cx="1771742" cy="1145163"/>
              <a:chOff x="4309495" y="-448809"/>
              <a:chExt cx="1771742" cy="1145163"/>
            </a:xfrm>
          </p:grpSpPr>
          <p:sp>
            <p:nvSpPr>
              <p:cNvPr id="14" name="Block Arc 13">
                <a:extLs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4309495" y="-224124"/>
                <a:ext cx="1771742" cy="920478"/>
              </a:xfrm>
              <a:prstGeom prst="blockArc">
                <a:avLst>
                  <a:gd name="adj1" fmla="val 12693424"/>
                  <a:gd name="adj2" fmla="val 19655028"/>
                  <a:gd name="adj3" fmla="val 2909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4647185" y="-448809"/>
                <a:ext cx="1146468" cy="592848"/>
                <a:chOff x="4647185" y="-448809"/>
                <a:chExt cx="1146468" cy="592848"/>
              </a:xfrm>
            </p:grpSpPr>
            <p:sp>
              <p:nvSpPr>
                <p:cNvPr id="16" name="TextBox 15"/>
                <p:cNvSpPr txBox="1"/>
                <p:nvPr/>
              </p:nvSpPr>
              <p:spPr>
                <a:xfrm>
                  <a:off x="4647185" y="-148349"/>
                  <a:ext cx="1146468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1618488">
                    <a:spcAft>
                      <a:spcPts val="600"/>
                    </a:spcAft>
                  </a:pPr>
                  <a:r>
                    <a:rPr lang="en-US" sz="2301" b="1" kern="1200" spc="531">
                      <a:solidFill>
                        <a:schemeClr val="tx1"/>
                      </a:solidFill>
                      <a:latin typeface="Arial Black" panose="020B0A04020102020204" pitchFamily="34" charset="0"/>
                      <a:ea typeface="Verdana" panose="020B0604030504040204" pitchFamily="34" charset="0"/>
                      <a:cs typeface="+mn-cs"/>
                    </a:rPr>
                    <a:t>STYLEX</a:t>
                  </a:r>
                  <a:endParaRPr lang="en-US" sz="1300" b="1" spc="300">
                    <a:latin typeface="Arial Black" panose="020B0A0402010202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grpSp>
              <p:nvGrpSpPr>
                <p:cNvPr id="17" name="Group 16"/>
                <p:cNvGrpSpPr/>
                <p:nvPr/>
              </p:nvGrpSpPr>
              <p:grpSpPr>
                <a:xfrm>
                  <a:off x="5120201" y="-448809"/>
                  <a:ext cx="150327" cy="239666"/>
                  <a:chOff x="5212147" y="-425744"/>
                  <a:chExt cx="150327" cy="239666"/>
                </a:xfrm>
              </p:grpSpPr>
              <p:grpSp>
                <p:nvGrpSpPr>
                  <p:cNvPr id="18" name="Group 17"/>
                  <p:cNvGrpSpPr/>
                  <p:nvPr/>
                </p:nvGrpSpPr>
                <p:grpSpPr>
                  <a:xfrm>
                    <a:off x="5212147" y="-425744"/>
                    <a:ext cx="150327" cy="175177"/>
                    <a:chOff x="1721099" y="-394146"/>
                    <a:chExt cx="368989" cy="429987"/>
                  </a:xfrm>
                </p:grpSpPr>
                <p:sp>
                  <p:nvSpPr>
                    <p:cNvPr id="20" name="Freeform 530">
                      <a:extLst>
                        <a:ext uri="{C183D7F6-B498-43B3-948B-1728B52AA6E4}">
                          <adec:decorative xmlns:adec="http://schemas.microsoft.com/office/drawing/2017/decorative" xmlns="" val="1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1721099" y="-394146"/>
                      <a:ext cx="368989" cy="243993"/>
                    </a:xfrm>
                    <a:custGeom>
                      <a:avLst/>
                      <a:gdLst>
                        <a:gd name="T0" fmla="*/ 78 w 156"/>
                        <a:gd name="T1" fmla="*/ 0 h 103"/>
                        <a:gd name="T2" fmla="*/ 0 w 156"/>
                        <a:gd name="T3" fmla="*/ 78 h 103"/>
                        <a:gd name="T4" fmla="*/ 25 w 156"/>
                        <a:gd name="T5" fmla="*/ 103 h 103"/>
                        <a:gd name="T6" fmla="*/ 51 w 156"/>
                        <a:gd name="T7" fmla="*/ 78 h 103"/>
                        <a:gd name="T8" fmla="*/ 78 w 156"/>
                        <a:gd name="T9" fmla="*/ 51 h 103"/>
                        <a:gd name="T10" fmla="*/ 105 w 156"/>
                        <a:gd name="T11" fmla="*/ 78 h 103"/>
                        <a:gd name="T12" fmla="*/ 105 w 156"/>
                        <a:gd name="T13" fmla="*/ 78 h 103"/>
                        <a:gd name="T14" fmla="*/ 130 w 156"/>
                        <a:gd name="T15" fmla="*/ 52 h 103"/>
                        <a:gd name="T16" fmla="*/ 156 w 156"/>
                        <a:gd name="T17" fmla="*/ 78 h 103"/>
                        <a:gd name="T18" fmla="*/ 78 w 156"/>
                        <a:gd name="T19" fmla="*/ 0 h 1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56" h="103">
                          <a:moveTo>
                            <a:pt x="78" y="0"/>
                          </a:moveTo>
                          <a:cubicBezTo>
                            <a:pt x="35" y="0"/>
                            <a:pt x="0" y="35"/>
                            <a:pt x="0" y="78"/>
                          </a:cubicBezTo>
                          <a:cubicBezTo>
                            <a:pt x="0" y="92"/>
                            <a:pt x="11" y="103"/>
                            <a:pt x="25" y="103"/>
                          </a:cubicBezTo>
                          <a:cubicBezTo>
                            <a:pt x="39" y="103"/>
                            <a:pt x="51" y="92"/>
                            <a:pt x="51" y="78"/>
                          </a:cubicBezTo>
                          <a:cubicBezTo>
                            <a:pt x="51" y="63"/>
                            <a:pt x="63" y="51"/>
                            <a:pt x="78" y="51"/>
                          </a:cubicBezTo>
                          <a:cubicBezTo>
                            <a:pt x="93" y="51"/>
                            <a:pt x="105" y="63"/>
                            <a:pt x="105" y="78"/>
                          </a:cubicBezTo>
                          <a:cubicBezTo>
                            <a:pt x="105" y="78"/>
                            <a:pt x="105" y="78"/>
                            <a:pt x="105" y="78"/>
                          </a:cubicBezTo>
                          <a:cubicBezTo>
                            <a:pt x="105" y="64"/>
                            <a:pt x="116" y="52"/>
                            <a:pt x="130" y="52"/>
                          </a:cubicBezTo>
                          <a:cubicBezTo>
                            <a:pt x="144" y="52"/>
                            <a:pt x="156" y="64"/>
                            <a:pt x="156" y="78"/>
                          </a:cubicBezTo>
                          <a:cubicBezTo>
                            <a:pt x="156" y="35"/>
                            <a:pt x="121" y="0"/>
                            <a:pt x="78" y="0"/>
                          </a:cubicBezTo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31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1" name="Freeform 532">
                      <a:extLst>
                        <a:ext uri="{C183D7F6-B498-43B3-948B-1728B52AA6E4}">
                          <adec:decorative xmlns:adec="http://schemas.microsoft.com/office/drawing/2017/decorative" xmlns="" val="1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1844095" y="-210151"/>
                      <a:ext cx="245992" cy="245992"/>
                    </a:xfrm>
                    <a:custGeom>
                      <a:avLst/>
                      <a:gdLst>
                        <a:gd name="T0" fmla="*/ 104 w 104"/>
                        <a:gd name="T1" fmla="*/ 0 h 104"/>
                        <a:gd name="T2" fmla="*/ 78 w 104"/>
                        <a:gd name="T3" fmla="*/ 25 h 104"/>
                        <a:gd name="T4" fmla="*/ 53 w 104"/>
                        <a:gd name="T5" fmla="*/ 0 h 104"/>
                        <a:gd name="T6" fmla="*/ 53 w 104"/>
                        <a:gd name="T7" fmla="*/ 0 h 104"/>
                        <a:gd name="T8" fmla="*/ 37 w 104"/>
                        <a:gd name="T9" fmla="*/ 24 h 104"/>
                        <a:gd name="T10" fmla="*/ 0 w 104"/>
                        <a:gd name="T11" fmla="*/ 78 h 104"/>
                        <a:gd name="T12" fmla="*/ 26 w 104"/>
                        <a:gd name="T13" fmla="*/ 104 h 104"/>
                        <a:gd name="T14" fmla="*/ 51 w 104"/>
                        <a:gd name="T15" fmla="*/ 78 h 104"/>
                        <a:gd name="T16" fmla="*/ 59 w 104"/>
                        <a:gd name="T17" fmla="*/ 70 h 104"/>
                        <a:gd name="T18" fmla="*/ 104 w 104"/>
                        <a:gd name="T19" fmla="*/ 0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04" h="104">
                          <a:moveTo>
                            <a:pt x="104" y="0"/>
                          </a:moveTo>
                          <a:cubicBezTo>
                            <a:pt x="104" y="14"/>
                            <a:pt x="92" y="25"/>
                            <a:pt x="78" y="25"/>
                          </a:cubicBezTo>
                          <a:cubicBezTo>
                            <a:pt x="64" y="25"/>
                            <a:pt x="53" y="14"/>
                            <a:pt x="53" y="0"/>
                          </a:cubicBezTo>
                          <a:cubicBezTo>
                            <a:pt x="53" y="0"/>
                            <a:pt x="53" y="0"/>
                            <a:pt x="53" y="0"/>
                          </a:cubicBezTo>
                          <a:cubicBezTo>
                            <a:pt x="53" y="10"/>
                            <a:pt x="47" y="20"/>
                            <a:pt x="37" y="24"/>
                          </a:cubicBezTo>
                          <a:cubicBezTo>
                            <a:pt x="15" y="35"/>
                            <a:pt x="0" y="56"/>
                            <a:pt x="0" y="78"/>
                          </a:cubicBezTo>
                          <a:cubicBezTo>
                            <a:pt x="0" y="92"/>
                            <a:pt x="12" y="104"/>
                            <a:pt x="26" y="104"/>
                          </a:cubicBezTo>
                          <a:cubicBezTo>
                            <a:pt x="40" y="104"/>
                            <a:pt x="51" y="93"/>
                            <a:pt x="51" y="78"/>
                          </a:cubicBezTo>
                          <a:cubicBezTo>
                            <a:pt x="52" y="77"/>
                            <a:pt x="54" y="73"/>
                            <a:pt x="59" y="70"/>
                          </a:cubicBezTo>
                          <a:cubicBezTo>
                            <a:pt x="86" y="57"/>
                            <a:pt x="104" y="30"/>
                            <a:pt x="104" y="0"/>
                          </a:cubicBezTo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31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" name="Freeform 533">
                      <a:extLst>
                        <a:ext uri="{C183D7F6-B498-43B3-948B-1728B52AA6E4}">
                          <adec:decorative xmlns:adec="http://schemas.microsoft.com/office/drawing/2017/decorative" xmlns="" val="1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1969091" y="-271150"/>
                      <a:ext cx="120996" cy="120996"/>
                    </a:xfrm>
                    <a:custGeom>
                      <a:avLst/>
                      <a:gdLst>
                        <a:gd name="T0" fmla="*/ 25 w 51"/>
                        <a:gd name="T1" fmla="*/ 0 h 51"/>
                        <a:gd name="T2" fmla="*/ 0 w 51"/>
                        <a:gd name="T3" fmla="*/ 26 h 51"/>
                        <a:gd name="T4" fmla="*/ 0 w 51"/>
                        <a:gd name="T5" fmla="*/ 26 h 51"/>
                        <a:gd name="T6" fmla="*/ 0 w 51"/>
                        <a:gd name="T7" fmla="*/ 26 h 51"/>
                        <a:gd name="T8" fmla="*/ 25 w 51"/>
                        <a:gd name="T9" fmla="*/ 51 h 51"/>
                        <a:gd name="T10" fmla="*/ 51 w 51"/>
                        <a:gd name="T11" fmla="*/ 26 h 51"/>
                        <a:gd name="T12" fmla="*/ 51 w 51"/>
                        <a:gd name="T13" fmla="*/ 26 h 51"/>
                        <a:gd name="T14" fmla="*/ 51 w 51"/>
                        <a:gd name="T15" fmla="*/ 26 h 51"/>
                        <a:gd name="T16" fmla="*/ 25 w 51"/>
                        <a:gd name="T17" fmla="*/ 0 h 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51" h="51">
                          <a:moveTo>
                            <a:pt x="25" y="0"/>
                          </a:moveTo>
                          <a:cubicBezTo>
                            <a:pt x="11" y="0"/>
                            <a:pt x="0" y="12"/>
                            <a:pt x="0" y="26"/>
                          </a:cubicBezTo>
                          <a:cubicBezTo>
                            <a:pt x="0" y="26"/>
                            <a:pt x="0" y="26"/>
                            <a:pt x="0" y="26"/>
                          </a:cubicBezTo>
                          <a:cubicBezTo>
                            <a:pt x="0" y="26"/>
                            <a:pt x="0" y="26"/>
                            <a:pt x="0" y="26"/>
                          </a:cubicBezTo>
                          <a:cubicBezTo>
                            <a:pt x="0" y="40"/>
                            <a:pt x="11" y="51"/>
                            <a:pt x="25" y="51"/>
                          </a:cubicBezTo>
                          <a:cubicBezTo>
                            <a:pt x="39" y="51"/>
                            <a:pt x="51" y="40"/>
                            <a:pt x="51" y="26"/>
                          </a:cubicBezTo>
                          <a:cubicBezTo>
                            <a:pt x="51" y="26"/>
                            <a:pt x="51" y="26"/>
                            <a:pt x="51" y="26"/>
                          </a:cubicBezTo>
                          <a:cubicBezTo>
                            <a:pt x="51" y="26"/>
                            <a:pt x="51" y="26"/>
                            <a:pt x="51" y="26"/>
                          </a:cubicBezTo>
                          <a:cubicBezTo>
                            <a:pt x="51" y="12"/>
                            <a:pt x="39" y="0"/>
                            <a:pt x="25" y="0"/>
                          </a:cubicBezTo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31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9" name="Oval 531">
                    <a:extLs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254367" y="-251382"/>
                    <a:ext cx="65304" cy="65304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3175"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351926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C1012B-5D30-8510-4E73-197C964CE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		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	  ACTIVITY DIAGRAM</a:t>
            </a:r>
          </a:p>
        </p:txBody>
      </p:sp>
      <p:pic>
        <p:nvPicPr>
          <p:cNvPr id="5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xmlns="" id="{96B8E888-1633-BCC1-0F45-4F198267ED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5" y="1532897"/>
            <a:ext cx="12033850" cy="4959977"/>
          </a:xfrm>
        </p:spPr>
      </p:pic>
    </p:spTree>
    <p:extLst>
      <p:ext uri="{BB962C8B-B14F-4D97-AF65-F5344CB8AC3E}">
        <p14:creationId xmlns:p14="http://schemas.microsoft.com/office/powerpoint/2010/main" val="3117202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Boutique interior">
            <a:extLst>
              <a:ext uri="{FF2B5EF4-FFF2-40B4-BE49-F238E27FC236}">
                <a16:creationId xmlns:a16="http://schemas.microsoft.com/office/drawing/2014/main" xmlns="" id="{79BCF723-A3AE-42E3-80C1-352D7C8796A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4" r="14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A3A23C-C6B1-4060-8AB4-80821CC50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About 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5114C9E-240D-455D-9C3D-87EAC24F2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19228" y="3987885"/>
            <a:ext cx="7252630" cy="1041316"/>
          </a:xfrm>
        </p:spPr>
        <p:txBody>
          <a:bodyPr>
            <a:normAutofit/>
          </a:bodyPr>
          <a:lstStyle/>
          <a:p>
            <a:r>
              <a:rPr lang="en-US" sz="2800" dirty="0"/>
              <a:t>Welcome to Style-X: Elevating Your Luxury Rental Experience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64EA9C20-09FC-4326-BE41-113FA545680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359904" y="5029201"/>
            <a:ext cx="8269200" cy="1828799"/>
          </a:xfrm>
        </p:spPr>
        <p:txBody>
          <a:bodyPr>
            <a:noAutofit/>
          </a:bodyPr>
          <a:lstStyle/>
          <a:p>
            <a:r>
              <a:rPr lang="en-US" sz="1800" dirty="0"/>
              <a:t>At Style-X, we believe that luxury is not just about owning exquisite items; it's about the experience they bring. </a:t>
            </a:r>
            <a:br>
              <a:rPr lang="en-US" sz="1800" dirty="0"/>
            </a:br>
            <a:r>
              <a:rPr lang="en-US" sz="1800" dirty="0"/>
              <a:t>With our innovative rental platform, we offer a seamless and personalized approach to accessing the world's most prestigious brands and designers. Whether you're a fashion enthusiast, a trendsetter, or a renowned brand, Style-X caters to your needs with precision and sophistication.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7A6C219-E77D-47F7-9256-86D68B38D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10" name="Group 9" descr="Logo with hanger, text, and mini mountain on the bottom"/>
          <p:cNvGrpSpPr/>
          <p:nvPr/>
        </p:nvGrpSpPr>
        <p:grpSpPr>
          <a:xfrm>
            <a:off x="371026" y="457200"/>
            <a:ext cx="1771742" cy="1219812"/>
            <a:chOff x="2657977" y="886406"/>
            <a:chExt cx="1771742" cy="1219812"/>
          </a:xfrm>
        </p:grpSpPr>
        <p:sp>
          <p:nvSpPr>
            <p:cNvPr id="11" name="Rounded Rectangle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2808514" y="886406"/>
              <a:ext cx="1467317" cy="785074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2657977" y="961054"/>
              <a:ext cx="1771742" cy="1145164"/>
              <a:chOff x="4309495" y="-448810"/>
              <a:chExt cx="1771742" cy="1145164"/>
            </a:xfrm>
          </p:grpSpPr>
          <p:sp>
            <p:nvSpPr>
              <p:cNvPr id="14" name="Block Arc 13">
                <a:extLs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4309495" y="-224124"/>
                <a:ext cx="1771742" cy="920478"/>
              </a:xfrm>
              <a:prstGeom prst="blockArc">
                <a:avLst>
                  <a:gd name="adj1" fmla="val 12693424"/>
                  <a:gd name="adj2" fmla="val 19655028"/>
                  <a:gd name="adj3" fmla="val 2909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4647185" y="-448810"/>
                <a:ext cx="1146468" cy="592849"/>
                <a:chOff x="4647185" y="-448810"/>
                <a:chExt cx="1146468" cy="592849"/>
              </a:xfrm>
            </p:grpSpPr>
            <p:sp>
              <p:nvSpPr>
                <p:cNvPr id="16" name="TextBox 15"/>
                <p:cNvSpPr txBox="1"/>
                <p:nvPr/>
              </p:nvSpPr>
              <p:spPr>
                <a:xfrm>
                  <a:off x="4647185" y="-148349"/>
                  <a:ext cx="1146468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00" b="1" spc="300" dirty="0">
                      <a:latin typeface="Arial Black" panose="020B0A0402010202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STYLEX</a:t>
                  </a:r>
                </a:p>
              </p:txBody>
            </p:sp>
            <p:grpSp>
              <p:nvGrpSpPr>
                <p:cNvPr id="17" name="Group 16"/>
                <p:cNvGrpSpPr/>
                <p:nvPr/>
              </p:nvGrpSpPr>
              <p:grpSpPr>
                <a:xfrm>
                  <a:off x="5120201" y="-448810"/>
                  <a:ext cx="150327" cy="239667"/>
                  <a:chOff x="5212147" y="-425745"/>
                  <a:chExt cx="150327" cy="239667"/>
                </a:xfrm>
              </p:grpSpPr>
              <p:grpSp>
                <p:nvGrpSpPr>
                  <p:cNvPr id="18" name="Group 17"/>
                  <p:cNvGrpSpPr/>
                  <p:nvPr/>
                </p:nvGrpSpPr>
                <p:grpSpPr>
                  <a:xfrm>
                    <a:off x="5212147" y="-425745"/>
                    <a:ext cx="150327" cy="175178"/>
                    <a:chOff x="1721099" y="-394146"/>
                    <a:chExt cx="368989" cy="429987"/>
                  </a:xfrm>
                </p:grpSpPr>
                <p:sp>
                  <p:nvSpPr>
                    <p:cNvPr id="20" name="Freeform 530">
                      <a:extLst>
                        <a:ext uri="{C183D7F6-B498-43B3-948B-1728B52AA6E4}">
                          <adec:decorative xmlns:adec="http://schemas.microsoft.com/office/drawing/2017/decorative" xmlns="" val="1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1721099" y="-394146"/>
                      <a:ext cx="368989" cy="243993"/>
                    </a:xfrm>
                    <a:custGeom>
                      <a:avLst/>
                      <a:gdLst>
                        <a:gd name="T0" fmla="*/ 78 w 156"/>
                        <a:gd name="T1" fmla="*/ 0 h 103"/>
                        <a:gd name="T2" fmla="*/ 0 w 156"/>
                        <a:gd name="T3" fmla="*/ 78 h 103"/>
                        <a:gd name="T4" fmla="*/ 25 w 156"/>
                        <a:gd name="T5" fmla="*/ 103 h 103"/>
                        <a:gd name="T6" fmla="*/ 51 w 156"/>
                        <a:gd name="T7" fmla="*/ 78 h 103"/>
                        <a:gd name="T8" fmla="*/ 78 w 156"/>
                        <a:gd name="T9" fmla="*/ 51 h 103"/>
                        <a:gd name="T10" fmla="*/ 105 w 156"/>
                        <a:gd name="T11" fmla="*/ 78 h 103"/>
                        <a:gd name="T12" fmla="*/ 105 w 156"/>
                        <a:gd name="T13" fmla="*/ 78 h 103"/>
                        <a:gd name="T14" fmla="*/ 130 w 156"/>
                        <a:gd name="T15" fmla="*/ 52 h 103"/>
                        <a:gd name="T16" fmla="*/ 156 w 156"/>
                        <a:gd name="T17" fmla="*/ 78 h 103"/>
                        <a:gd name="T18" fmla="*/ 78 w 156"/>
                        <a:gd name="T19" fmla="*/ 0 h 1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56" h="103">
                          <a:moveTo>
                            <a:pt x="78" y="0"/>
                          </a:moveTo>
                          <a:cubicBezTo>
                            <a:pt x="35" y="0"/>
                            <a:pt x="0" y="35"/>
                            <a:pt x="0" y="78"/>
                          </a:cubicBezTo>
                          <a:cubicBezTo>
                            <a:pt x="0" y="92"/>
                            <a:pt x="11" y="103"/>
                            <a:pt x="25" y="103"/>
                          </a:cubicBezTo>
                          <a:cubicBezTo>
                            <a:pt x="39" y="103"/>
                            <a:pt x="51" y="92"/>
                            <a:pt x="51" y="78"/>
                          </a:cubicBezTo>
                          <a:cubicBezTo>
                            <a:pt x="51" y="63"/>
                            <a:pt x="63" y="51"/>
                            <a:pt x="78" y="51"/>
                          </a:cubicBezTo>
                          <a:cubicBezTo>
                            <a:pt x="93" y="51"/>
                            <a:pt x="105" y="63"/>
                            <a:pt x="105" y="78"/>
                          </a:cubicBezTo>
                          <a:cubicBezTo>
                            <a:pt x="105" y="78"/>
                            <a:pt x="105" y="78"/>
                            <a:pt x="105" y="78"/>
                          </a:cubicBezTo>
                          <a:cubicBezTo>
                            <a:pt x="105" y="64"/>
                            <a:pt x="116" y="52"/>
                            <a:pt x="130" y="52"/>
                          </a:cubicBezTo>
                          <a:cubicBezTo>
                            <a:pt x="144" y="52"/>
                            <a:pt x="156" y="64"/>
                            <a:pt x="156" y="78"/>
                          </a:cubicBezTo>
                          <a:cubicBezTo>
                            <a:pt x="156" y="35"/>
                            <a:pt x="121" y="0"/>
                            <a:pt x="78" y="0"/>
                          </a:cubicBezTo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31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21" name="Freeform 532">
                      <a:extLst>
                        <a:ext uri="{C183D7F6-B498-43B3-948B-1728B52AA6E4}">
                          <adec:decorative xmlns:adec="http://schemas.microsoft.com/office/drawing/2017/decorative" xmlns="" val="1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1844095" y="-210151"/>
                      <a:ext cx="245992" cy="245992"/>
                    </a:xfrm>
                    <a:custGeom>
                      <a:avLst/>
                      <a:gdLst>
                        <a:gd name="T0" fmla="*/ 104 w 104"/>
                        <a:gd name="T1" fmla="*/ 0 h 104"/>
                        <a:gd name="T2" fmla="*/ 78 w 104"/>
                        <a:gd name="T3" fmla="*/ 25 h 104"/>
                        <a:gd name="T4" fmla="*/ 53 w 104"/>
                        <a:gd name="T5" fmla="*/ 0 h 104"/>
                        <a:gd name="T6" fmla="*/ 53 w 104"/>
                        <a:gd name="T7" fmla="*/ 0 h 104"/>
                        <a:gd name="T8" fmla="*/ 37 w 104"/>
                        <a:gd name="T9" fmla="*/ 24 h 104"/>
                        <a:gd name="T10" fmla="*/ 0 w 104"/>
                        <a:gd name="T11" fmla="*/ 78 h 104"/>
                        <a:gd name="T12" fmla="*/ 26 w 104"/>
                        <a:gd name="T13" fmla="*/ 104 h 104"/>
                        <a:gd name="T14" fmla="*/ 51 w 104"/>
                        <a:gd name="T15" fmla="*/ 78 h 104"/>
                        <a:gd name="T16" fmla="*/ 59 w 104"/>
                        <a:gd name="T17" fmla="*/ 70 h 104"/>
                        <a:gd name="T18" fmla="*/ 104 w 104"/>
                        <a:gd name="T19" fmla="*/ 0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04" h="104">
                          <a:moveTo>
                            <a:pt x="104" y="0"/>
                          </a:moveTo>
                          <a:cubicBezTo>
                            <a:pt x="104" y="14"/>
                            <a:pt x="92" y="25"/>
                            <a:pt x="78" y="25"/>
                          </a:cubicBezTo>
                          <a:cubicBezTo>
                            <a:pt x="64" y="25"/>
                            <a:pt x="53" y="14"/>
                            <a:pt x="53" y="0"/>
                          </a:cubicBezTo>
                          <a:cubicBezTo>
                            <a:pt x="53" y="0"/>
                            <a:pt x="53" y="0"/>
                            <a:pt x="53" y="0"/>
                          </a:cubicBezTo>
                          <a:cubicBezTo>
                            <a:pt x="53" y="10"/>
                            <a:pt x="47" y="20"/>
                            <a:pt x="37" y="24"/>
                          </a:cubicBezTo>
                          <a:cubicBezTo>
                            <a:pt x="15" y="35"/>
                            <a:pt x="0" y="56"/>
                            <a:pt x="0" y="78"/>
                          </a:cubicBezTo>
                          <a:cubicBezTo>
                            <a:pt x="0" y="92"/>
                            <a:pt x="12" y="104"/>
                            <a:pt x="26" y="104"/>
                          </a:cubicBezTo>
                          <a:cubicBezTo>
                            <a:pt x="40" y="104"/>
                            <a:pt x="51" y="93"/>
                            <a:pt x="51" y="78"/>
                          </a:cubicBezTo>
                          <a:cubicBezTo>
                            <a:pt x="52" y="77"/>
                            <a:pt x="54" y="73"/>
                            <a:pt x="59" y="70"/>
                          </a:cubicBezTo>
                          <a:cubicBezTo>
                            <a:pt x="86" y="57"/>
                            <a:pt x="104" y="30"/>
                            <a:pt x="104" y="0"/>
                          </a:cubicBezTo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31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22" name="Freeform 533">
                      <a:extLst>
                        <a:ext uri="{C183D7F6-B498-43B3-948B-1728B52AA6E4}">
                          <adec:decorative xmlns:adec="http://schemas.microsoft.com/office/drawing/2017/decorative" xmlns="" val="1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1969091" y="-271150"/>
                      <a:ext cx="120996" cy="120996"/>
                    </a:xfrm>
                    <a:custGeom>
                      <a:avLst/>
                      <a:gdLst>
                        <a:gd name="T0" fmla="*/ 25 w 51"/>
                        <a:gd name="T1" fmla="*/ 0 h 51"/>
                        <a:gd name="T2" fmla="*/ 0 w 51"/>
                        <a:gd name="T3" fmla="*/ 26 h 51"/>
                        <a:gd name="T4" fmla="*/ 0 w 51"/>
                        <a:gd name="T5" fmla="*/ 26 h 51"/>
                        <a:gd name="T6" fmla="*/ 0 w 51"/>
                        <a:gd name="T7" fmla="*/ 26 h 51"/>
                        <a:gd name="T8" fmla="*/ 25 w 51"/>
                        <a:gd name="T9" fmla="*/ 51 h 51"/>
                        <a:gd name="T10" fmla="*/ 51 w 51"/>
                        <a:gd name="T11" fmla="*/ 26 h 51"/>
                        <a:gd name="T12" fmla="*/ 51 w 51"/>
                        <a:gd name="T13" fmla="*/ 26 h 51"/>
                        <a:gd name="T14" fmla="*/ 51 w 51"/>
                        <a:gd name="T15" fmla="*/ 26 h 51"/>
                        <a:gd name="T16" fmla="*/ 25 w 51"/>
                        <a:gd name="T17" fmla="*/ 0 h 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51" h="51">
                          <a:moveTo>
                            <a:pt x="25" y="0"/>
                          </a:moveTo>
                          <a:cubicBezTo>
                            <a:pt x="11" y="0"/>
                            <a:pt x="0" y="12"/>
                            <a:pt x="0" y="26"/>
                          </a:cubicBezTo>
                          <a:cubicBezTo>
                            <a:pt x="0" y="26"/>
                            <a:pt x="0" y="26"/>
                            <a:pt x="0" y="26"/>
                          </a:cubicBezTo>
                          <a:cubicBezTo>
                            <a:pt x="0" y="26"/>
                            <a:pt x="0" y="26"/>
                            <a:pt x="0" y="26"/>
                          </a:cubicBezTo>
                          <a:cubicBezTo>
                            <a:pt x="0" y="40"/>
                            <a:pt x="11" y="51"/>
                            <a:pt x="25" y="51"/>
                          </a:cubicBezTo>
                          <a:cubicBezTo>
                            <a:pt x="39" y="51"/>
                            <a:pt x="51" y="40"/>
                            <a:pt x="51" y="26"/>
                          </a:cubicBezTo>
                          <a:cubicBezTo>
                            <a:pt x="51" y="26"/>
                            <a:pt x="51" y="26"/>
                            <a:pt x="51" y="26"/>
                          </a:cubicBezTo>
                          <a:cubicBezTo>
                            <a:pt x="51" y="26"/>
                            <a:pt x="51" y="26"/>
                            <a:pt x="51" y="26"/>
                          </a:cubicBezTo>
                          <a:cubicBezTo>
                            <a:pt x="51" y="12"/>
                            <a:pt x="39" y="0"/>
                            <a:pt x="25" y="0"/>
                          </a:cubicBezTo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31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</p:grpSp>
              <p:sp>
                <p:nvSpPr>
                  <p:cNvPr id="19" name="Oval 531">
                    <a:extLs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254367" y="-251382"/>
                    <a:ext cx="65304" cy="65304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3175"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2201016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xmlns="" id="{BACC6370-2D7E-4714-9D71-7542949D7D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xmlns="" id="{F68B3F68-107C-434F-AA38-110D5EA91B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xmlns="" id="{AAD0DBB9-1A4B-4391-81D4-CB19F9AB91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xmlns="" id="{063BBA22-50EA-4C4D-BE05-F1CE4E63AA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6F3454D9-F005-607B-85B3-08A35F044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Team 1 Style X UML Sequence for Returns and Refunds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EF13AA2-7BDD-88CB-E723-63B2C759BC04}"/>
              </a:ext>
            </a:extLst>
          </p:cNvPr>
          <p:cNvSpPr/>
          <p:nvPr/>
        </p:nvSpPr>
        <p:spPr>
          <a:xfrm>
            <a:off x="2799291" y="3077148"/>
            <a:ext cx="243825" cy="293987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" name="Google Shape;128;p14">
            <a:extLst>
              <a:ext uri="{FF2B5EF4-FFF2-40B4-BE49-F238E27FC236}">
                <a16:creationId xmlns:a16="http://schemas.microsoft.com/office/drawing/2014/main" xmlns="" id="{D9C3B109-3B36-1DCB-5250-369C8AB8C40C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737842" y="2112579"/>
            <a:ext cx="366722" cy="452430"/>
          </a:xfrm>
          <a:prstGeom prst="rect">
            <a:avLst/>
          </a:prstGeom>
          <a:ln/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CB798FD9-30D5-69A4-1718-30DF006302B3}"/>
              </a:ext>
            </a:extLst>
          </p:cNvPr>
          <p:cNvSpPr txBox="1"/>
          <p:nvPr/>
        </p:nvSpPr>
        <p:spPr>
          <a:xfrm>
            <a:off x="2496948" y="2621034"/>
            <a:ext cx="848510" cy="280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21792">
              <a:spcAft>
                <a:spcPts val="600"/>
              </a:spcAft>
            </a:pPr>
            <a:r>
              <a:rPr lang="en-US" sz="1224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Customer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3" name="Google Shape;115;p14">
            <a:extLst>
              <a:ext uri="{FF2B5EF4-FFF2-40B4-BE49-F238E27FC236}">
                <a16:creationId xmlns:a16="http://schemas.microsoft.com/office/drawing/2014/main" xmlns="" id="{F5C16F44-3681-8359-530F-3E30D62AC5DB}"/>
              </a:ext>
            </a:extLst>
          </p:cNvPr>
          <p:cNvCxnSpPr>
            <a:cxnSpLocks/>
          </p:cNvCxnSpPr>
          <p:nvPr/>
        </p:nvCxnSpPr>
        <p:spPr>
          <a:xfrm>
            <a:off x="2921202" y="2788786"/>
            <a:ext cx="0" cy="28836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5" name="Google Shape;115;p14">
            <a:extLst>
              <a:ext uri="{FF2B5EF4-FFF2-40B4-BE49-F238E27FC236}">
                <a16:creationId xmlns:a16="http://schemas.microsoft.com/office/drawing/2014/main" xmlns="" id="{B2D7C7DA-D4AC-F006-6330-61BB858C537B}"/>
              </a:ext>
            </a:extLst>
          </p:cNvPr>
          <p:cNvCxnSpPr>
            <a:cxnSpLocks/>
          </p:cNvCxnSpPr>
          <p:nvPr/>
        </p:nvCxnSpPr>
        <p:spPr>
          <a:xfrm>
            <a:off x="2918376" y="6017021"/>
            <a:ext cx="0" cy="28836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FCB1A6B4-F054-DCFD-73BE-F277D62DD7BF}"/>
              </a:ext>
            </a:extLst>
          </p:cNvPr>
          <p:cNvSpPr/>
          <p:nvPr/>
        </p:nvSpPr>
        <p:spPr>
          <a:xfrm>
            <a:off x="4722253" y="3077148"/>
            <a:ext cx="243825" cy="293987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Google Shape;127;p14">
            <a:extLst>
              <a:ext uri="{FF2B5EF4-FFF2-40B4-BE49-F238E27FC236}">
                <a16:creationId xmlns:a16="http://schemas.microsoft.com/office/drawing/2014/main" xmlns="" id="{9E76591D-A6FA-E2F3-DC67-44E9DEA8238C}"/>
              </a:ext>
            </a:extLst>
          </p:cNvPr>
          <p:cNvSpPr txBox="1"/>
          <p:nvPr/>
        </p:nvSpPr>
        <p:spPr>
          <a:xfrm>
            <a:off x="3237824" y="3475777"/>
            <a:ext cx="1289720" cy="30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defTabSz="621792">
              <a:spcAft>
                <a:spcPts val="600"/>
              </a:spcAft>
            </a:pPr>
            <a:r>
              <a:rPr lang="en-US" sz="136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Comic Sans MS" panose="030F0702030302020204"/>
              </a:rPr>
              <a:t>login</a:t>
            </a:r>
            <a:r>
              <a:rPr lang="en-GB" sz="136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Comic Sans MS" panose="030F0702030302020204"/>
              </a:rPr>
              <a:t>()</a:t>
            </a:r>
            <a:endParaRPr lang="en-GB" sz="2000">
              <a:latin typeface="Times New Roman" panose="02020603050405020304" pitchFamily="18" charset="0"/>
              <a:ea typeface="Comic Sans MS" panose="030F0702030302020204"/>
              <a:cs typeface="Times New Roman" panose="02020603050405020304" pitchFamily="18" charset="0"/>
              <a:sym typeface="Comic Sans MS" panose="030F0702030302020204"/>
            </a:endParaRPr>
          </a:p>
        </p:txBody>
      </p:sp>
      <p:cxnSp>
        <p:nvCxnSpPr>
          <p:cNvPr id="89" name="Google Shape;102;p14">
            <a:extLst>
              <a:ext uri="{FF2B5EF4-FFF2-40B4-BE49-F238E27FC236}">
                <a16:creationId xmlns:a16="http://schemas.microsoft.com/office/drawing/2014/main" xmlns="" id="{E3A8E900-DE6A-E8E2-2092-CCC6BD755A6F}"/>
              </a:ext>
            </a:extLst>
          </p:cNvPr>
          <p:cNvCxnSpPr>
            <a:cxnSpLocks/>
          </p:cNvCxnSpPr>
          <p:nvPr/>
        </p:nvCxnSpPr>
        <p:spPr>
          <a:xfrm>
            <a:off x="3043116" y="3785377"/>
            <a:ext cx="1679137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Google Shape;121;p14">
            <a:extLst>
              <a:ext uri="{FF2B5EF4-FFF2-40B4-BE49-F238E27FC236}">
                <a16:creationId xmlns:a16="http://schemas.microsoft.com/office/drawing/2014/main" xmlns="" id="{DFA690C9-A9CE-FE03-B2A2-85981079E6DB}"/>
              </a:ext>
            </a:extLst>
          </p:cNvPr>
          <p:cNvSpPr txBox="1"/>
          <p:nvPr/>
        </p:nvSpPr>
        <p:spPr>
          <a:xfrm>
            <a:off x="3306081" y="3997909"/>
            <a:ext cx="1153205" cy="208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defTabSz="621792">
              <a:spcAft>
                <a:spcPts val="600"/>
              </a:spcAft>
              <a:buClr>
                <a:srgbClr val="000000"/>
              </a:buClr>
            </a:pPr>
            <a:r>
              <a:rPr lang="en-US" altLang="en-GB" sz="1224" ker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Comic Sans MS" panose="030F0702030302020204"/>
              </a:rPr>
              <a:t>login successful</a:t>
            </a:r>
            <a:endParaRPr lang="en-US" altLang="en-GB" kern="0">
              <a:solidFill>
                <a:srgbClr val="000000"/>
              </a:solidFill>
              <a:latin typeface="Times New Roman" panose="02020603050405020304" pitchFamily="18" charset="0"/>
              <a:ea typeface="Comic Sans MS" panose="030F0702030302020204"/>
              <a:cs typeface="Times New Roman" panose="02020603050405020304" pitchFamily="18" charset="0"/>
              <a:sym typeface="Comic Sans MS" panose="030F0702030302020204"/>
            </a:endParaRPr>
          </a:p>
        </p:txBody>
      </p:sp>
      <p:cxnSp>
        <p:nvCxnSpPr>
          <p:cNvPr id="93" name="Google Shape;107;p14">
            <a:extLst>
              <a:ext uri="{FF2B5EF4-FFF2-40B4-BE49-F238E27FC236}">
                <a16:creationId xmlns:a16="http://schemas.microsoft.com/office/drawing/2014/main" xmlns="" id="{9265B548-A9A9-7285-F8DF-3830B74987B5}"/>
              </a:ext>
            </a:extLst>
          </p:cNvPr>
          <p:cNvCxnSpPr>
            <a:cxnSpLocks/>
          </p:cNvCxnSpPr>
          <p:nvPr/>
        </p:nvCxnSpPr>
        <p:spPr>
          <a:xfrm flipV="1">
            <a:off x="3043116" y="4251094"/>
            <a:ext cx="1679137" cy="4649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"/>
            <a:round/>
            <a:headEnd type="stealth" w="med" len="med"/>
            <a:tailEnd type="none" w="med" len="med"/>
          </a:ln>
        </p:spPr>
      </p:cxnSp>
      <p:cxnSp>
        <p:nvCxnSpPr>
          <p:cNvPr id="96" name="Google Shape;69;p13">
            <a:extLst>
              <a:ext uri="{FF2B5EF4-FFF2-40B4-BE49-F238E27FC236}">
                <a16:creationId xmlns:a16="http://schemas.microsoft.com/office/drawing/2014/main" xmlns="" id="{AB7108F1-2D3A-7603-3B99-9A959B0616E5}"/>
              </a:ext>
            </a:extLst>
          </p:cNvPr>
          <p:cNvCxnSpPr>
            <a:cxnSpLocks/>
          </p:cNvCxnSpPr>
          <p:nvPr/>
        </p:nvCxnSpPr>
        <p:spPr>
          <a:xfrm flipH="1">
            <a:off x="3043116" y="5462987"/>
            <a:ext cx="1679137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stealth" w="med" len="med"/>
            <a:tailEnd type="none" w="med" len="med"/>
          </a:ln>
        </p:spPr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xmlns="" id="{1095144F-A75A-ED4E-75AF-B7D5ADC5E3DE}"/>
              </a:ext>
            </a:extLst>
          </p:cNvPr>
          <p:cNvSpPr txBox="1"/>
          <p:nvPr/>
        </p:nvSpPr>
        <p:spPr>
          <a:xfrm>
            <a:off x="3237824" y="5168513"/>
            <a:ext cx="1331208" cy="280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21792">
              <a:spcAft>
                <a:spcPts val="600"/>
              </a:spcAft>
            </a:pPr>
            <a:r>
              <a:rPr lang="en-US" sz="1224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logout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Google Shape;95;p14">
            <a:extLst>
              <a:ext uri="{FF2B5EF4-FFF2-40B4-BE49-F238E27FC236}">
                <a16:creationId xmlns:a16="http://schemas.microsoft.com/office/drawing/2014/main" xmlns="" id="{731E67D8-8FF1-9B63-0CF8-FB3B8F34237C}"/>
              </a:ext>
            </a:extLst>
          </p:cNvPr>
          <p:cNvSpPr/>
          <p:nvPr/>
        </p:nvSpPr>
        <p:spPr>
          <a:xfrm>
            <a:off x="4408378" y="2209678"/>
            <a:ext cx="871573" cy="323359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defTabSz="621792">
              <a:spcAft>
                <a:spcPts val="600"/>
              </a:spcAft>
            </a:pPr>
            <a:r>
              <a:rPr lang="en-GB" sz="612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Comic Sans MS" panose="030F0702030302020204"/>
              </a:rPr>
              <a:t>:</a:t>
            </a:r>
            <a:r>
              <a:rPr lang="en-US" sz="612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Comic Sans MS" panose="030F0702030302020204"/>
              </a:rPr>
              <a:t>Login</a:t>
            </a:r>
            <a:endParaRPr lang="en-US" altLang="en-GB" sz="900" b="1">
              <a:solidFill>
                <a:schemeClr val="dk1"/>
              </a:solidFill>
              <a:latin typeface="Times New Roman" panose="02020603050405020304" pitchFamily="18" charset="0"/>
              <a:ea typeface="Comic Sans MS" panose="030F0702030302020204"/>
              <a:cs typeface="Times New Roman" panose="02020603050405020304" pitchFamily="18" charset="0"/>
              <a:sym typeface="Comic Sans MS" panose="030F0702030302020204"/>
            </a:endParaRPr>
          </a:p>
        </p:txBody>
      </p:sp>
      <p:cxnSp>
        <p:nvCxnSpPr>
          <p:cNvPr id="101" name="Google Shape;115;p14">
            <a:extLst>
              <a:ext uri="{FF2B5EF4-FFF2-40B4-BE49-F238E27FC236}">
                <a16:creationId xmlns:a16="http://schemas.microsoft.com/office/drawing/2014/main" xmlns="" id="{4F684771-C7FF-05BF-6710-0D976E98C8C7}"/>
              </a:ext>
            </a:extLst>
          </p:cNvPr>
          <p:cNvCxnSpPr>
            <a:cxnSpLocks/>
          </p:cNvCxnSpPr>
          <p:nvPr/>
        </p:nvCxnSpPr>
        <p:spPr>
          <a:xfrm>
            <a:off x="4844165" y="2788785"/>
            <a:ext cx="0" cy="28836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02" name="Google Shape;115;p14">
            <a:extLst>
              <a:ext uri="{FF2B5EF4-FFF2-40B4-BE49-F238E27FC236}">
                <a16:creationId xmlns:a16="http://schemas.microsoft.com/office/drawing/2014/main" xmlns="" id="{41ECC2AD-9201-06EF-5624-F51E997ABD06}"/>
              </a:ext>
            </a:extLst>
          </p:cNvPr>
          <p:cNvCxnSpPr>
            <a:cxnSpLocks/>
          </p:cNvCxnSpPr>
          <p:nvPr/>
        </p:nvCxnSpPr>
        <p:spPr>
          <a:xfrm>
            <a:off x="4844165" y="6017021"/>
            <a:ext cx="0" cy="28836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03" name="Google Shape;95;p14">
            <a:extLst>
              <a:ext uri="{FF2B5EF4-FFF2-40B4-BE49-F238E27FC236}">
                <a16:creationId xmlns:a16="http://schemas.microsoft.com/office/drawing/2014/main" xmlns="" id="{19F6C63F-1536-6A5C-AA90-086D0D71B5D1}"/>
              </a:ext>
            </a:extLst>
          </p:cNvPr>
          <p:cNvSpPr/>
          <p:nvPr/>
        </p:nvSpPr>
        <p:spPr>
          <a:xfrm>
            <a:off x="6147980" y="2205127"/>
            <a:ext cx="871573" cy="323359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defTabSz="621792">
              <a:spcAft>
                <a:spcPts val="600"/>
              </a:spcAft>
            </a:pPr>
            <a:r>
              <a:rPr lang="en-GB" sz="612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Comic Sans MS" panose="030F0702030302020204"/>
              </a:rPr>
              <a:t>:</a:t>
            </a:r>
            <a:r>
              <a:rPr lang="en-US" sz="612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Comic Sans MS" panose="030F0702030302020204"/>
              </a:rPr>
              <a:t>Helpdesk</a:t>
            </a:r>
            <a:endParaRPr lang="en-US" altLang="en-GB" sz="900" b="1">
              <a:solidFill>
                <a:schemeClr val="dk1"/>
              </a:solidFill>
              <a:latin typeface="Times New Roman" panose="02020603050405020304" pitchFamily="18" charset="0"/>
              <a:ea typeface="Comic Sans MS" panose="030F0702030302020204"/>
              <a:cs typeface="Times New Roman" panose="02020603050405020304" pitchFamily="18" charset="0"/>
              <a:sym typeface="Comic Sans MS" panose="030F0702030302020204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xmlns="" id="{8D7A7173-4CC5-893E-73B4-4C6497FE5B54}"/>
              </a:ext>
            </a:extLst>
          </p:cNvPr>
          <p:cNvSpPr/>
          <p:nvPr/>
        </p:nvSpPr>
        <p:spPr>
          <a:xfrm>
            <a:off x="6401390" y="3077147"/>
            <a:ext cx="243825" cy="293987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5" name="Google Shape;102;p14">
            <a:extLst>
              <a:ext uri="{FF2B5EF4-FFF2-40B4-BE49-F238E27FC236}">
                <a16:creationId xmlns:a16="http://schemas.microsoft.com/office/drawing/2014/main" xmlns="" id="{1C01A57A-6097-F6CE-F385-B156C6419F48}"/>
              </a:ext>
            </a:extLst>
          </p:cNvPr>
          <p:cNvCxnSpPr>
            <a:cxnSpLocks/>
          </p:cNvCxnSpPr>
          <p:nvPr/>
        </p:nvCxnSpPr>
        <p:spPr>
          <a:xfrm>
            <a:off x="4966077" y="3894285"/>
            <a:ext cx="143531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xmlns="" id="{EC319E75-235E-ECB5-2F7C-F7779D5549AC}"/>
              </a:ext>
            </a:extLst>
          </p:cNvPr>
          <p:cNvSpPr txBox="1"/>
          <p:nvPr/>
        </p:nvSpPr>
        <p:spPr>
          <a:xfrm>
            <a:off x="5126226" y="3612117"/>
            <a:ext cx="1052467" cy="238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21792">
              <a:spcAft>
                <a:spcPts val="600"/>
              </a:spcAft>
            </a:pPr>
            <a:r>
              <a:rPr lang="en-US" sz="952" kern="120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tickets_creation</a:t>
            </a:r>
            <a:r>
              <a:rPr lang="en-US" sz="952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()</a:t>
            </a: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8" name="Google Shape;107;p14">
            <a:extLst>
              <a:ext uri="{FF2B5EF4-FFF2-40B4-BE49-F238E27FC236}">
                <a16:creationId xmlns:a16="http://schemas.microsoft.com/office/drawing/2014/main" xmlns="" id="{06007195-F07E-B0E7-54D1-D744A4794ED0}"/>
              </a:ext>
            </a:extLst>
          </p:cNvPr>
          <p:cNvCxnSpPr>
            <a:cxnSpLocks/>
          </p:cNvCxnSpPr>
          <p:nvPr/>
        </p:nvCxnSpPr>
        <p:spPr>
          <a:xfrm>
            <a:off x="3043116" y="4630992"/>
            <a:ext cx="3359896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"/>
            <a:round/>
            <a:headEnd type="stealth" w="med" len="med"/>
            <a:tailEnd type="none" w="med" len="med"/>
          </a:ln>
        </p:spPr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xmlns="" id="{C0C2B6B0-3D83-CE48-DD67-425A73E8FA3A}"/>
              </a:ext>
            </a:extLst>
          </p:cNvPr>
          <p:cNvSpPr txBox="1"/>
          <p:nvPr/>
        </p:nvSpPr>
        <p:spPr>
          <a:xfrm>
            <a:off x="5044914" y="4378878"/>
            <a:ext cx="1277640" cy="280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21792">
              <a:spcAft>
                <a:spcPts val="600"/>
              </a:spcAft>
            </a:pPr>
            <a:r>
              <a:rPr lang="en-US" sz="1224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Tickets created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3" name="Google Shape;107;p14">
            <a:extLst>
              <a:ext uri="{FF2B5EF4-FFF2-40B4-BE49-F238E27FC236}">
                <a16:creationId xmlns:a16="http://schemas.microsoft.com/office/drawing/2014/main" xmlns="" id="{BAE0AD06-BA8F-BE63-A1DC-C21B2C0D9B03}"/>
              </a:ext>
            </a:extLst>
          </p:cNvPr>
          <p:cNvCxnSpPr>
            <a:cxnSpLocks/>
          </p:cNvCxnSpPr>
          <p:nvPr/>
        </p:nvCxnSpPr>
        <p:spPr>
          <a:xfrm>
            <a:off x="3041494" y="5051477"/>
            <a:ext cx="3359896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"/>
            <a:round/>
            <a:headEnd type="stealth" w="med" len="med"/>
            <a:tailEnd type="none" w="med" len="med"/>
          </a:ln>
        </p:spPr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xmlns="" id="{B11FA18E-308E-2542-83A6-034F917EB7CA}"/>
              </a:ext>
            </a:extLst>
          </p:cNvPr>
          <p:cNvSpPr txBox="1"/>
          <p:nvPr/>
        </p:nvSpPr>
        <p:spPr>
          <a:xfrm>
            <a:off x="5044914" y="4762127"/>
            <a:ext cx="1110144" cy="259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21792">
              <a:spcAft>
                <a:spcPts val="600"/>
              </a:spcAft>
            </a:pPr>
            <a:r>
              <a:rPr lang="en-US" sz="1088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Tickets resolved </a:t>
            </a: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1" name="Google Shape;115;p14">
            <a:extLst>
              <a:ext uri="{FF2B5EF4-FFF2-40B4-BE49-F238E27FC236}">
                <a16:creationId xmlns:a16="http://schemas.microsoft.com/office/drawing/2014/main" xmlns="" id="{E254C488-E986-BAD5-FAF1-02DA6DE52F81}"/>
              </a:ext>
            </a:extLst>
          </p:cNvPr>
          <p:cNvCxnSpPr>
            <a:cxnSpLocks/>
          </p:cNvCxnSpPr>
          <p:nvPr/>
        </p:nvCxnSpPr>
        <p:spPr>
          <a:xfrm>
            <a:off x="6523302" y="2788784"/>
            <a:ext cx="0" cy="28836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22" name="Google Shape;115;p14">
            <a:extLst>
              <a:ext uri="{FF2B5EF4-FFF2-40B4-BE49-F238E27FC236}">
                <a16:creationId xmlns:a16="http://schemas.microsoft.com/office/drawing/2014/main" xmlns="" id="{D71A4F9F-88C2-F0F5-3754-ACFC2B26BE0D}"/>
              </a:ext>
            </a:extLst>
          </p:cNvPr>
          <p:cNvCxnSpPr>
            <a:cxnSpLocks/>
          </p:cNvCxnSpPr>
          <p:nvPr/>
        </p:nvCxnSpPr>
        <p:spPr>
          <a:xfrm>
            <a:off x="6523302" y="6017020"/>
            <a:ext cx="0" cy="28836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xmlns="" id="{A79EC71D-896E-F265-5C61-53C4B5C1AD1F}"/>
              </a:ext>
            </a:extLst>
          </p:cNvPr>
          <p:cNvSpPr txBox="1"/>
          <p:nvPr/>
        </p:nvSpPr>
        <p:spPr>
          <a:xfrm>
            <a:off x="7163328" y="3042363"/>
            <a:ext cx="2555664" cy="183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21792">
              <a:spcAft>
                <a:spcPts val="600"/>
              </a:spcAft>
            </a:pPr>
            <a:r>
              <a:rPr lang="en-US" sz="1224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Use Case Scenario:</a:t>
            </a:r>
          </a:p>
          <a:p>
            <a:pPr marL="194310" indent="-194310" defTabSz="62179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24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Use case begins when user login to their account and opens a ticket to make a return and get a refund.</a:t>
            </a:r>
          </a:p>
          <a:p>
            <a:pPr marL="194310" indent="-194310" defTabSz="62179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24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Customer reaches out to helpdesk and open a ticket and gets it resolved.</a:t>
            </a:r>
          </a:p>
          <a:p>
            <a:pPr marL="194310" indent="-194310" defTabSz="62179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24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use case ends.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200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3">
            <a:extLst>
              <a:ext uri="{FF2B5EF4-FFF2-40B4-BE49-F238E27FC236}">
                <a16:creationId xmlns:a16="http://schemas.microsoft.com/office/drawing/2014/main" xmlns="" id="{4BA4F9D3-816B-7C7C-FD1D-BAA67B9EF6F8}"/>
              </a:ext>
            </a:extLst>
          </p:cNvPr>
          <p:cNvSpPr txBox="1">
            <a:spLocks/>
          </p:cNvSpPr>
          <p:nvPr/>
        </p:nvSpPr>
        <p:spPr>
          <a:xfrm>
            <a:off x="434426" y="179188"/>
            <a:ext cx="10515600" cy="6627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1 Style X UML Sequence for Order Tracking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xmlns="" id="{6FF70C81-0E43-D67F-55D6-7C62408ACD0D}"/>
              </a:ext>
            </a:extLst>
          </p:cNvPr>
          <p:cNvSpPr/>
          <p:nvPr/>
        </p:nvSpPr>
        <p:spPr>
          <a:xfrm>
            <a:off x="1789980" y="2255003"/>
            <a:ext cx="357188" cy="43067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2" name="Google Shape;128;p14">
            <a:extLst>
              <a:ext uri="{FF2B5EF4-FFF2-40B4-BE49-F238E27FC236}">
                <a16:creationId xmlns:a16="http://schemas.microsoft.com/office/drawing/2014/main" xmlns="" id="{1FBA9031-0BBB-12C8-66E8-911802CC762F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99961" y="841970"/>
            <a:ext cx="537224" cy="662782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E1528A1F-0832-663A-82AF-2749FA872480}"/>
              </a:ext>
            </a:extLst>
          </p:cNvPr>
          <p:cNvSpPr txBox="1"/>
          <p:nvPr/>
        </p:nvSpPr>
        <p:spPr>
          <a:xfrm>
            <a:off x="1347067" y="1586824"/>
            <a:ext cx="124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</a:t>
            </a:r>
          </a:p>
        </p:txBody>
      </p:sp>
      <p:cxnSp>
        <p:nvCxnSpPr>
          <p:cNvPr id="64" name="Google Shape;115;p14">
            <a:extLst>
              <a:ext uri="{FF2B5EF4-FFF2-40B4-BE49-F238E27FC236}">
                <a16:creationId xmlns:a16="http://schemas.microsoft.com/office/drawing/2014/main" xmlns="" id="{3D11D0E1-7564-311D-A1DF-5CDBDB3E4FCB}"/>
              </a:ext>
            </a:extLst>
          </p:cNvPr>
          <p:cNvCxnSpPr>
            <a:cxnSpLocks/>
          </p:cNvCxnSpPr>
          <p:nvPr/>
        </p:nvCxnSpPr>
        <p:spPr>
          <a:xfrm>
            <a:off x="1968573" y="1832570"/>
            <a:ext cx="0" cy="4224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5" name="Google Shape;115;p14">
            <a:extLst>
              <a:ext uri="{FF2B5EF4-FFF2-40B4-BE49-F238E27FC236}">
                <a16:creationId xmlns:a16="http://schemas.microsoft.com/office/drawing/2014/main" xmlns="" id="{061D5B16-E9CB-4EE7-D8D0-2D3AC9ED9BCA}"/>
              </a:ext>
            </a:extLst>
          </p:cNvPr>
          <p:cNvCxnSpPr>
            <a:cxnSpLocks/>
          </p:cNvCxnSpPr>
          <p:nvPr/>
        </p:nvCxnSpPr>
        <p:spPr>
          <a:xfrm>
            <a:off x="1964432" y="6561732"/>
            <a:ext cx="0" cy="4224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D46DFD2F-04B2-D6B3-290A-B631070A4FB4}"/>
              </a:ext>
            </a:extLst>
          </p:cNvPr>
          <p:cNvSpPr/>
          <p:nvPr/>
        </p:nvSpPr>
        <p:spPr>
          <a:xfrm>
            <a:off x="4606998" y="2255003"/>
            <a:ext cx="357188" cy="19812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Google Shape;95;p14">
            <a:extLst>
              <a:ext uri="{FF2B5EF4-FFF2-40B4-BE49-F238E27FC236}">
                <a16:creationId xmlns:a16="http://schemas.microsoft.com/office/drawing/2014/main" xmlns="" id="{AE77EBEC-D11E-C416-39CE-1708576F6BFD}"/>
              </a:ext>
            </a:extLst>
          </p:cNvPr>
          <p:cNvSpPr/>
          <p:nvPr/>
        </p:nvSpPr>
        <p:spPr>
          <a:xfrm>
            <a:off x="4147192" y="984214"/>
            <a:ext cx="1276800" cy="4737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dirty="0">
                <a:latin typeface="Times New Roman" panose="02020603050405020304" pitchFamily="18" charset="0"/>
                <a:ea typeface="Comic Sans MS" panose="030F0702030302020204"/>
                <a:cs typeface="Times New Roman" panose="02020603050405020304" pitchFamily="18" charset="0"/>
                <a:sym typeface="Comic Sans MS" panose="030F0702030302020204"/>
              </a:rPr>
              <a:t>:</a:t>
            </a:r>
            <a:r>
              <a:rPr lang="en-US" sz="900" b="1" dirty="0">
                <a:latin typeface="Times New Roman" panose="02020603050405020304" pitchFamily="18" charset="0"/>
                <a:ea typeface="Comic Sans MS" panose="030F0702030302020204"/>
                <a:cs typeface="Times New Roman" panose="02020603050405020304" pitchFamily="18" charset="0"/>
                <a:sym typeface="Comic Sans MS" panose="030F0702030302020204"/>
              </a:rPr>
              <a:t>Payment</a:t>
            </a:r>
            <a:endParaRPr lang="en-US" altLang="en-GB" sz="900" b="1" dirty="0">
              <a:solidFill>
                <a:schemeClr val="dk1"/>
              </a:solidFill>
              <a:latin typeface="Times New Roman" panose="02020603050405020304" pitchFamily="18" charset="0"/>
              <a:ea typeface="Comic Sans MS" panose="030F0702030302020204"/>
              <a:cs typeface="Times New Roman" panose="02020603050405020304" pitchFamily="18" charset="0"/>
              <a:sym typeface="Comic Sans MS" panose="030F0702030302020204"/>
            </a:endParaRPr>
          </a:p>
        </p:txBody>
      </p:sp>
      <p:cxnSp>
        <p:nvCxnSpPr>
          <p:cNvPr id="74" name="Google Shape;115;p14">
            <a:extLst>
              <a:ext uri="{FF2B5EF4-FFF2-40B4-BE49-F238E27FC236}">
                <a16:creationId xmlns:a16="http://schemas.microsoft.com/office/drawing/2014/main" xmlns="" id="{226B7EF8-C7B1-C5B7-3E3B-62CB625115D6}"/>
              </a:ext>
            </a:extLst>
          </p:cNvPr>
          <p:cNvCxnSpPr>
            <a:cxnSpLocks/>
          </p:cNvCxnSpPr>
          <p:nvPr/>
        </p:nvCxnSpPr>
        <p:spPr>
          <a:xfrm>
            <a:off x="4785592" y="1832569"/>
            <a:ext cx="0" cy="4224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5" name="Google Shape;115;p14">
            <a:extLst>
              <a:ext uri="{FF2B5EF4-FFF2-40B4-BE49-F238E27FC236}">
                <a16:creationId xmlns:a16="http://schemas.microsoft.com/office/drawing/2014/main" xmlns="" id="{3BBB77AA-00D7-7F83-F1C8-BB5464C7F9C2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4785592" y="4236244"/>
            <a:ext cx="0" cy="274792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76" name="Google Shape;95;p14">
            <a:extLst>
              <a:ext uri="{FF2B5EF4-FFF2-40B4-BE49-F238E27FC236}">
                <a16:creationId xmlns:a16="http://schemas.microsoft.com/office/drawing/2014/main" xmlns="" id="{007F0B5F-CF1C-8C47-C626-BF73154941D3}"/>
              </a:ext>
            </a:extLst>
          </p:cNvPr>
          <p:cNvSpPr/>
          <p:nvPr/>
        </p:nvSpPr>
        <p:spPr>
          <a:xfrm>
            <a:off x="6695599" y="977547"/>
            <a:ext cx="1276800" cy="47370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dirty="0">
                <a:latin typeface="Times New Roman" panose="02020603050405020304" pitchFamily="18" charset="0"/>
                <a:ea typeface="Comic Sans MS" panose="030F0702030302020204"/>
                <a:cs typeface="Times New Roman" panose="02020603050405020304" pitchFamily="18" charset="0"/>
                <a:sym typeface="Comic Sans MS" panose="030F0702030302020204"/>
              </a:rPr>
              <a:t>:</a:t>
            </a:r>
            <a:r>
              <a:rPr lang="en-US" sz="900" b="1" dirty="0">
                <a:latin typeface="Times New Roman" panose="02020603050405020304" pitchFamily="18" charset="0"/>
                <a:ea typeface="Comic Sans MS" panose="030F0702030302020204"/>
                <a:cs typeface="Times New Roman" panose="02020603050405020304" pitchFamily="18" charset="0"/>
                <a:sym typeface="Comic Sans MS" panose="030F0702030302020204"/>
              </a:rPr>
              <a:t>Order</a:t>
            </a:r>
            <a:endParaRPr lang="en-US" altLang="en-GB" sz="900" b="1" dirty="0">
              <a:solidFill>
                <a:schemeClr val="dk1"/>
              </a:solidFill>
              <a:latin typeface="Times New Roman" panose="02020603050405020304" pitchFamily="18" charset="0"/>
              <a:ea typeface="Comic Sans MS" panose="030F0702030302020204"/>
              <a:cs typeface="Times New Roman" panose="02020603050405020304" pitchFamily="18" charset="0"/>
              <a:sym typeface="Comic Sans MS" panose="030F070203030202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90DD3076-AB10-50DA-07D3-43AB0DBB1800}"/>
              </a:ext>
            </a:extLst>
          </p:cNvPr>
          <p:cNvSpPr/>
          <p:nvPr/>
        </p:nvSpPr>
        <p:spPr>
          <a:xfrm>
            <a:off x="7066828" y="2255002"/>
            <a:ext cx="357188" cy="43067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4" name="Google Shape;115;p14">
            <a:extLst>
              <a:ext uri="{FF2B5EF4-FFF2-40B4-BE49-F238E27FC236}">
                <a16:creationId xmlns:a16="http://schemas.microsoft.com/office/drawing/2014/main" xmlns="" id="{3500B5F8-DDAE-84AE-4E54-8BEA7BB51082}"/>
              </a:ext>
            </a:extLst>
          </p:cNvPr>
          <p:cNvCxnSpPr>
            <a:cxnSpLocks/>
          </p:cNvCxnSpPr>
          <p:nvPr/>
        </p:nvCxnSpPr>
        <p:spPr>
          <a:xfrm>
            <a:off x="7245422" y="1832568"/>
            <a:ext cx="0" cy="4224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5" name="Google Shape;115;p14">
            <a:extLst>
              <a:ext uri="{FF2B5EF4-FFF2-40B4-BE49-F238E27FC236}">
                <a16:creationId xmlns:a16="http://schemas.microsoft.com/office/drawing/2014/main" xmlns="" id="{38CA4381-153B-4C4F-8F7C-2E5469716EC7}"/>
              </a:ext>
            </a:extLst>
          </p:cNvPr>
          <p:cNvCxnSpPr>
            <a:cxnSpLocks/>
          </p:cNvCxnSpPr>
          <p:nvPr/>
        </p:nvCxnSpPr>
        <p:spPr>
          <a:xfrm>
            <a:off x="7245422" y="6561730"/>
            <a:ext cx="0" cy="4224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xmlns="" id="{251C09FE-86AF-480A-7C44-9B6A2D7A9271}"/>
              </a:ext>
            </a:extLst>
          </p:cNvPr>
          <p:cNvSpPr txBox="1"/>
          <p:nvPr/>
        </p:nvSpPr>
        <p:spPr>
          <a:xfrm>
            <a:off x="8183019" y="2204045"/>
            <a:ext cx="37438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Scenario: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begins when user’s payment for an order is successful.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receive payment validation message as well as tracking details.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can track the order using the tracking details provided.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 case ends.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xmlns="" id="{7E5B1E2F-D3DB-3769-B188-C2118D0FF341}"/>
              </a:ext>
            </a:extLst>
          </p:cNvPr>
          <p:cNvCxnSpPr/>
          <p:nvPr/>
        </p:nvCxnSpPr>
        <p:spPr>
          <a:xfrm>
            <a:off x="2147168" y="3014663"/>
            <a:ext cx="24598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FF7FA093-1005-72D4-C886-1FEA79BD8CC1}"/>
              </a:ext>
            </a:extLst>
          </p:cNvPr>
          <p:cNvSpPr txBox="1"/>
          <p:nvPr/>
        </p:nvSpPr>
        <p:spPr>
          <a:xfrm>
            <a:off x="2514600" y="2578894"/>
            <a:ext cx="1800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payment_result()</a:t>
            </a:r>
          </a:p>
        </p:txBody>
      </p:sp>
      <p:cxnSp>
        <p:nvCxnSpPr>
          <p:cNvPr id="93" name="Google Shape;107;p14">
            <a:extLst>
              <a:ext uri="{FF2B5EF4-FFF2-40B4-BE49-F238E27FC236}">
                <a16:creationId xmlns:a16="http://schemas.microsoft.com/office/drawing/2014/main" xmlns="" id="{5A0F9096-A791-C585-935B-7BA1B7046F55}"/>
              </a:ext>
            </a:extLst>
          </p:cNvPr>
          <p:cNvCxnSpPr>
            <a:cxnSpLocks/>
          </p:cNvCxnSpPr>
          <p:nvPr/>
        </p:nvCxnSpPr>
        <p:spPr>
          <a:xfrm flipV="1">
            <a:off x="2147168" y="3788611"/>
            <a:ext cx="2459830" cy="681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"/>
            <a:round/>
            <a:headEnd type="stealth" w="med" len="med"/>
            <a:tailEnd type="none" w="med" len="med"/>
          </a:ln>
        </p:spPr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C3598DC0-623E-9E22-BA5E-B2E7A670C669}"/>
              </a:ext>
            </a:extLst>
          </p:cNvPr>
          <p:cNvSpPr txBox="1"/>
          <p:nvPr/>
        </p:nvSpPr>
        <p:spPr>
          <a:xfrm>
            <a:off x="2346685" y="3397250"/>
            <a:ext cx="2136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 Successful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xmlns="" id="{3CE7C67A-D336-E99F-3851-449B9F6F71A4}"/>
              </a:ext>
            </a:extLst>
          </p:cNvPr>
          <p:cNvCxnSpPr>
            <a:cxnSpLocks/>
          </p:cNvCxnSpPr>
          <p:nvPr/>
        </p:nvCxnSpPr>
        <p:spPr>
          <a:xfrm>
            <a:off x="2145098" y="4863931"/>
            <a:ext cx="4921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xmlns="" id="{6582CCC2-FD92-9355-9CF6-DDD187B497D6}"/>
              </a:ext>
            </a:extLst>
          </p:cNvPr>
          <p:cNvSpPr txBox="1"/>
          <p:nvPr/>
        </p:nvSpPr>
        <p:spPr>
          <a:xfrm>
            <a:off x="2471736" y="4328962"/>
            <a:ext cx="18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track_order()</a:t>
            </a:r>
          </a:p>
        </p:txBody>
      </p:sp>
      <p:cxnSp>
        <p:nvCxnSpPr>
          <p:cNvPr id="104" name="Google Shape;107;p14">
            <a:extLst>
              <a:ext uri="{FF2B5EF4-FFF2-40B4-BE49-F238E27FC236}">
                <a16:creationId xmlns:a16="http://schemas.microsoft.com/office/drawing/2014/main" xmlns="" id="{71049E29-1958-98E2-40EF-C714D663FF11}"/>
              </a:ext>
            </a:extLst>
          </p:cNvPr>
          <p:cNvCxnSpPr>
            <a:cxnSpLocks/>
          </p:cNvCxnSpPr>
          <p:nvPr/>
        </p:nvCxnSpPr>
        <p:spPr>
          <a:xfrm flipV="1">
            <a:off x="2145098" y="6045233"/>
            <a:ext cx="4921730" cy="855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"/>
            <a:round/>
            <a:headEnd type="stealth" w="med" len="med"/>
            <a:tailEnd type="none" w="med" len="med"/>
          </a:ln>
        </p:spPr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xmlns="" id="{FDD835DD-5FD3-0367-79C0-7E8A1B871BBF}"/>
              </a:ext>
            </a:extLst>
          </p:cNvPr>
          <p:cNvSpPr txBox="1"/>
          <p:nvPr/>
        </p:nvSpPr>
        <p:spPr>
          <a:xfrm>
            <a:off x="2253946" y="5591996"/>
            <a:ext cx="434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 order with number provided </a:t>
            </a:r>
          </a:p>
        </p:txBody>
      </p:sp>
    </p:spTree>
    <p:extLst>
      <p:ext uri="{BB962C8B-B14F-4D97-AF65-F5344CB8AC3E}">
        <p14:creationId xmlns:p14="http://schemas.microsoft.com/office/powerpoint/2010/main" val="2055133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xmlns="" id="{BACC6370-2D7E-4714-9D71-7542949D7D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F68B3F68-107C-434F-AA38-110D5EA91B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AAD0DBB9-1A4B-4391-81D4-CB19F9AB91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063BBA22-50EA-4C4D-BE05-F1CE4E63AA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xmlns="" id="{C8051CD5-51A4-7E8F-E34C-F0306362F288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Team 1 Style X UML Sequence for Subscription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F78D6E7-42C6-53E4-B704-428AB0AD5A20}"/>
              </a:ext>
            </a:extLst>
          </p:cNvPr>
          <p:cNvSpPr/>
          <p:nvPr/>
        </p:nvSpPr>
        <p:spPr>
          <a:xfrm>
            <a:off x="2799291" y="3077148"/>
            <a:ext cx="243825" cy="293987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oogle Shape;128;p14">
            <a:extLst>
              <a:ext uri="{FF2B5EF4-FFF2-40B4-BE49-F238E27FC236}">
                <a16:creationId xmlns:a16="http://schemas.microsoft.com/office/drawing/2014/main" xmlns="" id="{30E8D0AC-AC35-D2AE-1374-34C8D3557828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737842" y="2112579"/>
            <a:ext cx="366722" cy="45243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B3DA9C0-3DF2-0B84-D6C6-4D441C5E7CD9}"/>
              </a:ext>
            </a:extLst>
          </p:cNvPr>
          <p:cNvSpPr txBox="1"/>
          <p:nvPr/>
        </p:nvSpPr>
        <p:spPr>
          <a:xfrm>
            <a:off x="2496948" y="2621034"/>
            <a:ext cx="848510" cy="280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21792">
              <a:spcAft>
                <a:spcPts val="600"/>
              </a:spcAft>
            </a:pPr>
            <a:r>
              <a:rPr lang="en-US" sz="1224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Customer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Google Shape;115;p14">
            <a:extLst>
              <a:ext uri="{FF2B5EF4-FFF2-40B4-BE49-F238E27FC236}">
                <a16:creationId xmlns:a16="http://schemas.microsoft.com/office/drawing/2014/main" xmlns="" id="{121738A0-3655-8ADE-3EEF-71DFDD124EE2}"/>
              </a:ext>
            </a:extLst>
          </p:cNvPr>
          <p:cNvCxnSpPr>
            <a:cxnSpLocks/>
          </p:cNvCxnSpPr>
          <p:nvPr/>
        </p:nvCxnSpPr>
        <p:spPr>
          <a:xfrm>
            <a:off x="2921202" y="2788786"/>
            <a:ext cx="0" cy="28836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" name="Google Shape;115;p14">
            <a:extLst>
              <a:ext uri="{FF2B5EF4-FFF2-40B4-BE49-F238E27FC236}">
                <a16:creationId xmlns:a16="http://schemas.microsoft.com/office/drawing/2014/main" xmlns="" id="{1FC8D09B-8ECF-99D6-CF5C-1208D925F26C}"/>
              </a:ext>
            </a:extLst>
          </p:cNvPr>
          <p:cNvCxnSpPr>
            <a:cxnSpLocks/>
          </p:cNvCxnSpPr>
          <p:nvPr/>
        </p:nvCxnSpPr>
        <p:spPr>
          <a:xfrm>
            <a:off x="2918376" y="6017021"/>
            <a:ext cx="0" cy="28836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292EAA8-4ADE-653D-D09C-30EE5BABB460}"/>
              </a:ext>
            </a:extLst>
          </p:cNvPr>
          <p:cNvSpPr/>
          <p:nvPr/>
        </p:nvSpPr>
        <p:spPr>
          <a:xfrm>
            <a:off x="4722253" y="3077148"/>
            <a:ext cx="243825" cy="28040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Google Shape;95;p14">
            <a:extLst>
              <a:ext uri="{FF2B5EF4-FFF2-40B4-BE49-F238E27FC236}">
                <a16:creationId xmlns:a16="http://schemas.microsoft.com/office/drawing/2014/main" xmlns="" id="{51F5E3AB-9047-D9A8-8B23-97932BC01E9F}"/>
              </a:ext>
            </a:extLst>
          </p:cNvPr>
          <p:cNvSpPr/>
          <p:nvPr/>
        </p:nvSpPr>
        <p:spPr>
          <a:xfrm>
            <a:off x="4408378" y="2209678"/>
            <a:ext cx="871573" cy="323359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defTabSz="621792">
              <a:spcAft>
                <a:spcPts val="600"/>
              </a:spcAft>
            </a:pPr>
            <a:r>
              <a:rPr lang="en-GB" sz="612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Comic Sans MS" panose="030F0702030302020204"/>
              </a:rPr>
              <a:t>:</a:t>
            </a:r>
            <a:r>
              <a:rPr lang="en-US" sz="612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Comic Sans MS" panose="030F0702030302020204"/>
              </a:rPr>
              <a:t>Subscription</a:t>
            </a:r>
            <a:endParaRPr lang="en-US" altLang="en-GB" sz="900" b="1">
              <a:solidFill>
                <a:schemeClr val="dk1"/>
              </a:solidFill>
              <a:latin typeface="Times New Roman" panose="02020603050405020304" pitchFamily="18" charset="0"/>
              <a:ea typeface="Comic Sans MS" panose="030F0702030302020204"/>
              <a:cs typeface="Times New Roman" panose="02020603050405020304" pitchFamily="18" charset="0"/>
              <a:sym typeface="Comic Sans MS" panose="030F0702030302020204"/>
            </a:endParaRPr>
          </a:p>
        </p:txBody>
      </p:sp>
      <p:cxnSp>
        <p:nvCxnSpPr>
          <p:cNvPr id="10" name="Google Shape;115;p14">
            <a:extLst>
              <a:ext uri="{FF2B5EF4-FFF2-40B4-BE49-F238E27FC236}">
                <a16:creationId xmlns:a16="http://schemas.microsoft.com/office/drawing/2014/main" xmlns="" id="{2579E49A-6461-DEA8-FBFB-5F43DC703657}"/>
              </a:ext>
            </a:extLst>
          </p:cNvPr>
          <p:cNvCxnSpPr>
            <a:cxnSpLocks/>
          </p:cNvCxnSpPr>
          <p:nvPr/>
        </p:nvCxnSpPr>
        <p:spPr>
          <a:xfrm>
            <a:off x="4844165" y="2621034"/>
            <a:ext cx="0" cy="45611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1" name="Google Shape;115;p14">
            <a:extLst>
              <a:ext uri="{FF2B5EF4-FFF2-40B4-BE49-F238E27FC236}">
                <a16:creationId xmlns:a16="http://schemas.microsoft.com/office/drawing/2014/main" xmlns="" id="{E42EFDA8-60FE-AF79-7F96-90C5A31320ED}"/>
              </a:ext>
            </a:extLst>
          </p:cNvPr>
          <p:cNvCxnSpPr>
            <a:cxnSpLocks/>
          </p:cNvCxnSpPr>
          <p:nvPr/>
        </p:nvCxnSpPr>
        <p:spPr>
          <a:xfrm>
            <a:off x="4844165" y="5881158"/>
            <a:ext cx="0" cy="42422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A4D5C2F-A84B-E584-02CC-614B7BE404E3}"/>
              </a:ext>
            </a:extLst>
          </p:cNvPr>
          <p:cNvSpPr txBox="1"/>
          <p:nvPr/>
        </p:nvSpPr>
        <p:spPr>
          <a:xfrm>
            <a:off x="7163328" y="3042363"/>
            <a:ext cx="2555664" cy="183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21792">
              <a:spcAft>
                <a:spcPts val="600"/>
              </a:spcAft>
            </a:pPr>
            <a:r>
              <a:rPr lang="en-US" sz="1224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Use Case Scenario:</a:t>
            </a:r>
          </a:p>
          <a:p>
            <a:pPr marL="194310" indent="-194310" defTabSz="62179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24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Use case begins when a customer’s subscription is about to end, and they receive a notification. </a:t>
            </a:r>
          </a:p>
          <a:p>
            <a:pPr marL="194310" indent="-194310" defTabSz="62179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24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Customer renews the subscription using supported payment method.</a:t>
            </a:r>
          </a:p>
          <a:p>
            <a:pPr marL="194310" indent="-194310" defTabSz="62179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24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use case ends.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50242D69-9BEA-8ACF-938B-A13BA1006CDA}"/>
              </a:ext>
            </a:extLst>
          </p:cNvPr>
          <p:cNvCxnSpPr/>
          <p:nvPr/>
        </p:nvCxnSpPr>
        <p:spPr>
          <a:xfrm>
            <a:off x="3043116" y="3579454"/>
            <a:ext cx="16791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E15B0A2-1A48-5A37-B01A-2ED5A029CE7C}"/>
              </a:ext>
            </a:extLst>
          </p:cNvPr>
          <p:cNvSpPr txBox="1"/>
          <p:nvPr/>
        </p:nvSpPr>
        <p:spPr>
          <a:xfrm>
            <a:off x="3215824" y="3332896"/>
            <a:ext cx="1559122" cy="259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21792">
              <a:spcAft>
                <a:spcPts val="600"/>
              </a:spcAft>
            </a:pPr>
            <a:r>
              <a:rPr lang="en-US" sz="1088" kern="120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subscription_enddate</a:t>
            </a:r>
            <a:r>
              <a:rPr lang="en-US" sz="1088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()</a:t>
            </a: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Google Shape;107;p14">
            <a:extLst>
              <a:ext uri="{FF2B5EF4-FFF2-40B4-BE49-F238E27FC236}">
                <a16:creationId xmlns:a16="http://schemas.microsoft.com/office/drawing/2014/main" xmlns="" id="{CAE53AC0-BDDE-39E6-5ABB-1D834BCC4070}"/>
              </a:ext>
            </a:extLst>
          </p:cNvPr>
          <p:cNvCxnSpPr>
            <a:cxnSpLocks/>
          </p:cNvCxnSpPr>
          <p:nvPr/>
        </p:nvCxnSpPr>
        <p:spPr>
          <a:xfrm flipV="1">
            <a:off x="3043116" y="4089607"/>
            <a:ext cx="1679137" cy="4649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"/>
            <a:round/>
            <a:headEnd type="stealth" w="med" len="med"/>
            <a:tailEnd type="none" w="med" len="med"/>
          </a:ln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67870F1-D548-D3C5-A5BA-82583925DD36}"/>
              </a:ext>
            </a:extLst>
          </p:cNvPr>
          <p:cNvSpPr txBox="1"/>
          <p:nvPr/>
        </p:nvSpPr>
        <p:spPr>
          <a:xfrm>
            <a:off x="3104563" y="3814192"/>
            <a:ext cx="1554787" cy="280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21792">
              <a:spcAft>
                <a:spcPts val="600"/>
              </a:spcAft>
            </a:pPr>
            <a:r>
              <a:rPr lang="en-US" sz="1224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Notify customer 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D17EE7A7-4E9B-F40B-9FAD-BAA7D8A8E172}"/>
              </a:ext>
            </a:extLst>
          </p:cNvPr>
          <p:cNvCxnSpPr/>
          <p:nvPr/>
        </p:nvCxnSpPr>
        <p:spPr>
          <a:xfrm>
            <a:off x="3043116" y="4814832"/>
            <a:ext cx="16791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81DEE28F-0AD3-C995-35D9-8257C2A5868E}"/>
              </a:ext>
            </a:extLst>
          </p:cNvPr>
          <p:cNvSpPr txBox="1"/>
          <p:nvPr/>
        </p:nvSpPr>
        <p:spPr>
          <a:xfrm>
            <a:off x="3215096" y="4501360"/>
            <a:ext cx="1333720" cy="280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21792">
              <a:spcAft>
                <a:spcPts val="600"/>
              </a:spcAft>
            </a:pPr>
            <a:r>
              <a:rPr lang="en-US" sz="1224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renewal()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Google Shape;107;p14">
            <a:extLst>
              <a:ext uri="{FF2B5EF4-FFF2-40B4-BE49-F238E27FC236}">
                <a16:creationId xmlns:a16="http://schemas.microsoft.com/office/drawing/2014/main" xmlns="" id="{4A61FB9F-70B4-2CF5-4756-977B0BE9D758}"/>
              </a:ext>
            </a:extLst>
          </p:cNvPr>
          <p:cNvCxnSpPr>
            <a:cxnSpLocks/>
          </p:cNvCxnSpPr>
          <p:nvPr/>
        </p:nvCxnSpPr>
        <p:spPr>
          <a:xfrm flipV="1">
            <a:off x="3042388" y="5642188"/>
            <a:ext cx="1679137" cy="4649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"/>
            <a:round/>
            <a:headEnd type="stealth" w="med" len="med"/>
            <a:tailEnd type="none" w="med" len="med"/>
          </a:ln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38296C8E-5645-7F78-EB45-910CA7B340F2}"/>
              </a:ext>
            </a:extLst>
          </p:cNvPr>
          <p:cNvSpPr txBox="1"/>
          <p:nvPr/>
        </p:nvSpPr>
        <p:spPr>
          <a:xfrm>
            <a:off x="3126600" y="5248297"/>
            <a:ext cx="1511440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21792">
              <a:spcAft>
                <a:spcPts val="600"/>
              </a:spcAft>
            </a:pPr>
            <a:r>
              <a:rPr lang="en-US" sz="952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Subscription successfully renewed </a:t>
            </a: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7619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xmlns="" id="{BACC6370-2D7E-4714-9D71-7542949D7D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F68B3F68-107C-434F-AA38-110D5EA91B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AAD0DBB9-1A4B-4391-81D4-CB19F9AB91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063BBA22-50EA-4C4D-BE05-F1CE4E63AA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xmlns="" id="{F47B7714-CA49-189C-E741-4E6640EA254D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Team 1 Style X UML Sequence for Wishlist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CFE34CA-BD3F-BDA0-0BB5-56A110877FF5}"/>
              </a:ext>
            </a:extLst>
          </p:cNvPr>
          <p:cNvSpPr/>
          <p:nvPr/>
        </p:nvSpPr>
        <p:spPr>
          <a:xfrm>
            <a:off x="2799291" y="3077148"/>
            <a:ext cx="243825" cy="293987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oogle Shape;128;p14">
            <a:extLst>
              <a:ext uri="{FF2B5EF4-FFF2-40B4-BE49-F238E27FC236}">
                <a16:creationId xmlns:a16="http://schemas.microsoft.com/office/drawing/2014/main" xmlns="" id="{AFC5AB77-A624-BA1C-E32E-6C88F881B4D9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737842" y="2112579"/>
            <a:ext cx="366722" cy="45243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01AFF1E-1EEA-0C95-9618-6AB22BBC837E}"/>
              </a:ext>
            </a:extLst>
          </p:cNvPr>
          <p:cNvSpPr txBox="1"/>
          <p:nvPr/>
        </p:nvSpPr>
        <p:spPr>
          <a:xfrm>
            <a:off x="2496948" y="2621034"/>
            <a:ext cx="848510" cy="280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21792">
              <a:spcAft>
                <a:spcPts val="600"/>
              </a:spcAft>
            </a:pPr>
            <a:r>
              <a:rPr lang="en-US" sz="1224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Customer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Google Shape;115;p14">
            <a:extLst>
              <a:ext uri="{FF2B5EF4-FFF2-40B4-BE49-F238E27FC236}">
                <a16:creationId xmlns:a16="http://schemas.microsoft.com/office/drawing/2014/main" xmlns="" id="{8A598AF5-29D3-D51F-425F-5206F3079947}"/>
              </a:ext>
            </a:extLst>
          </p:cNvPr>
          <p:cNvCxnSpPr>
            <a:cxnSpLocks/>
          </p:cNvCxnSpPr>
          <p:nvPr/>
        </p:nvCxnSpPr>
        <p:spPr>
          <a:xfrm>
            <a:off x="2921202" y="2788786"/>
            <a:ext cx="0" cy="28836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" name="Google Shape;115;p14">
            <a:extLst>
              <a:ext uri="{FF2B5EF4-FFF2-40B4-BE49-F238E27FC236}">
                <a16:creationId xmlns:a16="http://schemas.microsoft.com/office/drawing/2014/main" xmlns="" id="{367B3118-720A-EE48-F450-DB3D97418BFA}"/>
              </a:ext>
            </a:extLst>
          </p:cNvPr>
          <p:cNvCxnSpPr>
            <a:cxnSpLocks/>
          </p:cNvCxnSpPr>
          <p:nvPr/>
        </p:nvCxnSpPr>
        <p:spPr>
          <a:xfrm>
            <a:off x="2918376" y="6017021"/>
            <a:ext cx="0" cy="28836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F3FACFB-0DB4-73D2-746C-2314975521D1}"/>
              </a:ext>
            </a:extLst>
          </p:cNvPr>
          <p:cNvSpPr/>
          <p:nvPr/>
        </p:nvSpPr>
        <p:spPr>
          <a:xfrm>
            <a:off x="4722253" y="3077148"/>
            <a:ext cx="243825" cy="28040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Google Shape;95;p14">
            <a:extLst>
              <a:ext uri="{FF2B5EF4-FFF2-40B4-BE49-F238E27FC236}">
                <a16:creationId xmlns:a16="http://schemas.microsoft.com/office/drawing/2014/main" xmlns="" id="{43C59F4E-84B8-968B-6815-73CAA844DF2B}"/>
              </a:ext>
            </a:extLst>
          </p:cNvPr>
          <p:cNvSpPr/>
          <p:nvPr/>
        </p:nvSpPr>
        <p:spPr>
          <a:xfrm>
            <a:off x="4408378" y="2209678"/>
            <a:ext cx="871573" cy="323359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defTabSz="621792">
              <a:spcAft>
                <a:spcPts val="600"/>
              </a:spcAft>
            </a:pPr>
            <a:r>
              <a:rPr lang="en-GB" sz="612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Comic Sans MS" panose="030F0702030302020204"/>
              </a:rPr>
              <a:t>:</a:t>
            </a:r>
            <a:r>
              <a:rPr lang="en-US" sz="612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Comic Sans MS" panose="030F0702030302020204"/>
              </a:rPr>
              <a:t>Wishlist</a:t>
            </a:r>
            <a:endParaRPr lang="en-US" altLang="en-GB" sz="900" b="1">
              <a:solidFill>
                <a:schemeClr val="dk1"/>
              </a:solidFill>
              <a:latin typeface="Times New Roman" panose="02020603050405020304" pitchFamily="18" charset="0"/>
              <a:ea typeface="Comic Sans MS" panose="030F0702030302020204"/>
              <a:cs typeface="Times New Roman" panose="02020603050405020304" pitchFamily="18" charset="0"/>
              <a:sym typeface="Comic Sans MS" panose="030F0702030302020204"/>
            </a:endParaRPr>
          </a:p>
        </p:txBody>
      </p:sp>
      <p:cxnSp>
        <p:nvCxnSpPr>
          <p:cNvPr id="10" name="Google Shape;115;p14">
            <a:extLst>
              <a:ext uri="{FF2B5EF4-FFF2-40B4-BE49-F238E27FC236}">
                <a16:creationId xmlns:a16="http://schemas.microsoft.com/office/drawing/2014/main" xmlns="" id="{7531762A-9753-27FD-993A-98FEF8D49084}"/>
              </a:ext>
            </a:extLst>
          </p:cNvPr>
          <p:cNvCxnSpPr>
            <a:cxnSpLocks/>
          </p:cNvCxnSpPr>
          <p:nvPr/>
        </p:nvCxnSpPr>
        <p:spPr>
          <a:xfrm>
            <a:off x="4844165" y="2621034"/>
            <a:ext cx="0" cy="45611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1" name="Google Shape;115;p14">
            <a:extLst>
              <a:ext uri="{FF2B5EF4-FFF2-40B4-BE49-F238E27FC236}">
                <a16:creationId xmlns:a16="http://schemas.microsoft.com/office/drawing/2014/main" xmlns="" id="{F6B46207-A20B-4737-609B-8D0DB3DD74CE}"/>
              </a:ext>
            </a:extLst>
          </p:cNvPr>
          <p:cNvCxnSpPr>
            <a:cxnSpLocks/>
          </p:cNvCxnSpPr>
          <p:nvPr/>
        </p:nvCxnSpPr>
        <p:spPr>
          <a:xfrm>
            <a:off x="4844165" y="5881158"/>
            <a:ext cx="0" cy="42422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FF2E8EF-AB26-3544-A411-6C7F5FF97881}"/>
              </a:ext>
            </a:extLst>
          </p:cNvPr>
          <p:cNvSpPr txBox="1"/>
          <p:nvPr/>
        </p:nvSpPr>
        <p:spPr>
          <a:xfrm>
            <a:off x="7163328" y="3042363"/>
            <a:ext cx="2555664" cy="1641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21792">
              <a:spcAft>
                <a:spcPts val="600"/>
              </a:spcAft>
            </a:pPr>
            <a:r>
              <a:rPr lang="en-US" sz="1224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Use Case Scenario:</a:t>
            </a:r>
          </a:p>
          <a:p>
            <a:pPr marL="194310" indent="-194310" defTabSz="62179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24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Use case begins when a customer wants to have a look at their wishlist. </a:t>
            </a:r>
          </a:p>
          <a:p>
            <a:pPr marL="194310" indent="-194310" defTabSz="62179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24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Customer renews the subscription using supported payment method.</a:t>
            </a:r>
          </a:p>
          <a:p>
            <a:pPr marL="194310" indent="-194310" defTabSz="62179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24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use case ends.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05B380F2-25FE-1702-2A46-A147EFB36777}"/>
              </a:ext>
            </a:extLst>
          </p:cNvPr>
          <p:cNvCxnSpPr/>
          <p:nvPr/>
        </p:nvCxnSpPr>
        <p:spPr>
          <a:xfrm>
            <a:off x="3043116" y="3878546"/>
            <a:ext cx="16791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oogle Shape;107;p14">
            <a:extLst>
              <a:ext uri="{FF2B5EF4-FFF2-40B4-BE49-F238E27FC236}">
                <a16:creationId xmlns:a16="http://schemas.microsoft.com/office/drawing/2014/main" xmlns="" id="{ACB33330-A8AC-5A6F-65F3-50CC2BEA987E}"/>
              </a:ext>
            </a:extLst>
          </p:cNvPr>
          <p:cNvCxnSpPr>
            <a:cxnSpLocks/>
          </p:cNvCxnSpPr>
          <p:nvPr/>
        </p:nvCxnSpPr>
        <p:spPr>
          <a:xfrm flipV="1">
            <a:off x="3043116" y="4791265"/>
            <a:ext cx="1679137" cy="4649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"/>
            <a:round/>
            <a:headEnd type="stealth" w="med" len="med"/>
            <a:tailEnd type="none" w="med" len="med"/>
          </a:ln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103ECEB-DF05-2ABF-3919-D73885839B11}"/>
              </a:ext>
            </a:extLst>
          </p:cNvPr>
          <p:cNvSpPr txBox="1"/>
          <p:nvPr/>
        </p:nvSpPr>
        <p:spPr>
          <a:xfrm>
            <a:off x="3104563" y="3579964"/>
            <a:ext cx="1524444" cy="280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21792">
              <a:spcAft>
                <a:spcPts val="600"/>
              </a:spcAft>
            </a:pPr>
            <a:r>
              <a:rPr lang="en-US" sz="1224" kern="120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view_wishlist</a:t>
            </a:r>
            <a:r>
              <a:rPr lang="en-US" sz="1224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()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DA9D68AB-9EBC-EA70-D723-108846A48DDD}"/>
              </a:ext>
            </a:extLst>
          </p:cNvPr>
          <p:cNvSpPr txBox="1"/>
          <p:nvPr/>
        </p:nvSpPr>
        <p:spPr>
          <a:xfrm>
            <a:off x="3104563" y="4443477"/>
            <a:ext cx="1524444" cy="280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21792">
              <a:spcAft>
                <a:spcPts val="600"/>
              </a:spcAft>
            </a:pPr>
            <a:r>
              <a:rPr lang="en-US" sz="1224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Wishlist displayed 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2232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xmlns="" id="{BACC6370-2D7E-4714-9D71-7542949D7D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F68B3F68-107C-434F-AA38-110D5EA91B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AAD0DBB9-1A4B-4391-81D4-CB19F9AB91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063BBA22-50EA-4C4D-BE05-F1CE4E63AA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xmlns="" id="{E7D42469-D08C-94A7-1353-CD71B1B0A1FF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Team 1 Style X UML Sequence for Newsletter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273ECA00-9A32-813C-62A1-8859DC99590F}"/>
              </a:ext>
            </a:extLst>
          </p:cNvPr>
          <p:cNvSpPr/>
          <p:nvPr/>
        </p:nvSpPr>
        <p:spPr>
          <a:xfrm>
            <a:off x="2785264" y="3077148"/>
            <a:ext cx="243825" cy="293987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oogle Shape;128;p14">
            <a:extLst>
              <a:ext uri="{FF2B5EF4-FFF2-40B4-BE49-F238E27FC236}">
                <a16:creationId xmlns:a16="http://schemas.microsoft.com/office/drawing/2014/main" xmlns="" id="{43B41859-0B0B-A613-4022-3EBCC51B8E43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15" y="2112579"/>
            <a:ext cx="366722" cy="452430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D1231A7-B102-C276-F5F4-B8A240E1B8F9}"/>
              </a:ext>
            </a:extLst>
          </p:cNvPr>
          <p:cNvSpPr txBox="1"/>
          <p:nvPr/>
        </p:nvSpPr>
        <p:spPr>
          <a:xfrm>
            <a:off x="2510976" y="2605597"/>
            <a:ext cx="848510" cy="217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21792">
              <a:spcAft>
                <a:spcPts val="600"/>
              </a:spcAft>
            </a:pPr>
            <a:r>
              <a:rPr lang="en-US" sz="816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Sales Strategist</a:t>
            </a:r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Google Shape;115;p14">
            <a:extLst>
              <a:ext uri="{FF2B5EF4-FFF2-40B4-BE49-F238E27FC236}">
                <a16:creationId xmlns:a16="http://schemas.microsoft.com/office/drawing/2014/main" xmlns="" id="{846C46F5-C294-7C22-2480-3176A94A39CD}"/>
              </a:ext>
            </a:extLst>
          </p:cNvPr>
          <p:cNvCxnSpPr>
            <a:cxnSpLocks/>
          </p:cNvCxnSpPr>
          <p:nvPr/>
        </p:nvCxnSpPr>
        <p:spPr>
          <a:xfrm>
            <a:off x="2907175" y="2788786"/>
            <a:ext cx="0" cy="28836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" name="Google Shape;115;p14">
            <a:extLst>
              <a:ext uri="{FF2B5EF4-FFF2-40B4-BE49-F238E27FC236}">
                <a16:creationId xmlns:a16="http://schemas.microsoft.com/office/drawing/2014/main" xmlns="" id="{10B2FE45-83C2-CB08-7808-8FB3EB888CCC}"/>
              </a:ext>
            </a:extLst>
          </p:cNvPr>
          <p:cNvCxnSpPr>
            <a:cxnSpLocks/>
          </p:cNvCxnSpPr>
          <p:nvPr/>
        </p:nvCxnSpPr>
        <p:spPr>
          <a:xfrm>
            <a:off x="2904349" y="6017021"/>
            <a:ext cx="0" cy="28836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95118E6-7E7B-377A-E998-B55354C38B2D}"/>
              </a:ext>
            </a:extLst>
          </p:cNvPr>
          <p:cNvSpPr/>
          <p:nvPr/>
        </p:nvSpPr>
        <p:spPr>
          <a:xfrm>
            <a:off x="4708226" y="3077148"/>
            <a:ext cx="243825" cy="28040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Google Shape;95;p14">
            <a:extLst>
              <a:ext uri="{FF2B5EF4-FFF2-40B4-BE49-F238E27FC236}">
                <a16:creationId xmlns:a16="http://schemas.microsoft.com/office/drawing/2014/main" xmlns="" id="{438610B6-6623-0F37-F226-578D779FAFFD}"/>
              </a:ext>
            </a:extLst>
          </p:cNvPr>
          <p:cNvSpPr/>
          <p:nvPr/>
        </p:nvSpPr>
        <p:spPr>
          <a:xfrm>
            <a:off x="4394351" y="2209678"/>
            <a:ext cx="871573" cy="323359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defTabSz="621792">
              <a:spcAft>
                <a:spcPts val="600"/>
              </a:spcAft>
            </a:pPr>
            <a:r>
              <a:rPr lang="en-GB" sz="748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Comic Sans MS" panose="030F0702030302020204"/>
              </a:rPr>
              <a:t>:</a:t>
            </a:r>
            <a:r>
              <a:rPr lang="en-US" sz="748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Comic Sans MS" panose="030F0702030302020204"/>
              </a:rPr>
              <a:t>Newsletter</a:t>
            </a:r>
            <a:endParaRPr lang="en-US" altLang="en-GB" sz="1100" b="1">
              <a:solidFill>
                <a:schemeClr val="dk1"/>
              </a:solidFill>
              <a:latin typeface="Times New Roman" panose="02020603050405020304" pitchFamily="18" charset="0"/>
              <a:ea typeface="Comic Sans MS" panose="030F0702030302020204"/>
              <a:cs typeface="Times New Roman" panose="02020603050405020304" pitchFamily="18" charset="0"/>
              <a:sym typeface="Comic Sans MS" panose="030F0702030302020204"/>
            </a:endParaRPr>
          </a:p>
        </p:txBody>
      </p:sp>
      <p:cxnSp>
        <p:nvCxnSpPr>
          <p:cNvPr id="10" name="Google Shape;115;p14">
            <a:extLst>
              <a:ext uri="{FF2B5EF4-FFF2-40B4-BE49-F238E27FC236}">
                <a16:creationId xmlns:a16="http://schemas.microsoft.com/office/drawing/2014/main" xmlns="" id="{FE3CE693-DBF1-0C75-4B37-E3413F1B7579}"/>
              </a:ext>
            </a:extLst>
          </p:cNvPr>
          <p:cNvCxnSpPr>
            <a:cxnSpLocks/>
          </p:cNvCxnSpPr>
          <p:nvPr/>
        </p:nvCxnSpPr>
        <p:spPr>
          <a:xfrm>
            <a:off x="4830138" y="2621034"/>
            <a:ext cx="0" cy="45611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1" name="Google Shape;115;p14">
            <a:extLst>
              <a:ext uri="{FF2B5EF4-FFF2-40B4-BE49-F238E27FC236}">
                <a16:creationId xmlns:a16="http://schemas.microsoft.com/office/drawing/2014/main" xmlns="" id="{2902A373-C83F-2E49-E3A4-A98A3303BA94}"/>
              </a:ext>
            </a:extLst>
          </p:cNvPr>
          <p:cNvCxnSpPr>
            <a:cxnSpLocks/>
          </p:cNvCxnSpPr>
          <p:nvPr/>
        </p:nvCxnSpPr>
        <p:spPr>
          <a:xfrm>
            <a:off x="4830138" y="5881158"/>
            <a:ext cx="0" cy="42422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A5785B4-04BA-A16B-B4C9-038ABAA82969}"/>
              </a:ext>
            </a:extLst>
          </p:cNvPr>
          <p:cNvSpPr txBox="1"/>
          <p:nvPr/>
        </p:nvSpPr>
        <p:spPr>
          <a:xfrm>
            <a:off x="7149301" y="3042363"/>
            <a:ext cx="2555664" cy="1641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21792">
              <a:spcAft>
                <a:spcPts val="600"/>
              </a:spcAft>
            </a:pPr>
            <a:r>
              <a:rPr lang="en-US" sz="1224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Use Case Scenario:</a:t>
            </a:r>
          </a:p>
          <a:p>
            <a:pPr marL="194310" indent="-194310" defTabSz="62179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24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Use case begins when sales strategist wants to send news to customer.</a:t>
            </a:r>
          </a:p>
          <a:p>
            <a:pPr marL="194310" indent="-194310" defTabSz="62179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24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Customer who are subscribed to newsletter are notified. </a:t>
            </a:r>
          </a:p>
          <a:p>
            <a:pPr marL="194310" indent="-194310" defTabSz="62179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24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use case ends.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7B9C3FF8-B2FA-179D-104A-D486271F45B0}"/>
              </a:ext>
            </a:extLst>
          </p:cNvPr>
          <p:cNvCxnSpPr/>
          <p:nvPr/>
        </p:nvCxnSpPr>
        <p:spPr>
          <a:xfrm>
            <a:off x="3029088" y="3878546"/>
            <a:ext cx="16791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Google Shape;107;p14">
            <a:extLst>
              <a:ext uri="{FF2B5EF4-FFF2-40B4-BE49-F238E27FC236}">
                <a16:creationId xmlns:a16="http://schemas.microsoft.com/office/drawing/2014/main" xmlns="" id="{5255CE62-C926-04A1-AFF6-4E80745E1D60}"/>
              </a:ext>
            </a:extLst>
          </p:cNvPr>
          <p:cNvCxnSpPr>
            <a:cxnSpLocks/>
          </p:cNvCxnSpPr>
          <p:nvPr/>
        </p:nvCxnSpPr>
        <p:spPr>
          <a:xfrm flipV="1">
            <a:off x="3029088" y="4791265"/>
            <a:ext cx="1679137" cy="4649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"/>
            <a:round/>
            <a:headEnd type="stealth" w="med" len="med"/>
            <a:tailEnd type="none" w="med" len="med"/>
          </a:ln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1A98E8B-CD71-7A6F-9105-0DD81FF688F0}"/>
              </a:ext>
            </a:extLst>
          </p:cNvPr>
          <p:cNvSpPr txBox="1"/>
          <p:nvPr/>
        </p:nvSpPr>
        <p:spPr>
          <a:xfrm>
            <a:off x="3090536" y="3579964"/>
            <a:ext cx="1524444" cy="280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21792">
              <a:spcAft>
                <a:spcPts val="600"/>
              </a:spcAft>
            </a:pPr>
            <a:r>
              <a:rPr lang="en-US" sz="1224" kern="120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Alert_news</a:t>
            </a:r>
            <a:r>
              <a:rPr lang="en-US" sz="1224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()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C0A5F49-7900-24FE-90A1-60ABC8876960}"/>
              </a:ext>
            </a:extLst>
          </p:cNvPr>
          <p:cNvSpPr txBox="1"/>
          <p:nvPr/>
        </p:nvSpPr>
        <p:spPr>
          <a:xfrm>
            <a:off x="3090536" y="4350064"/>
            <a:ext cx="1524444" cy="469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21792">
              <a:spcAft>
                <a:spcPts val="600"/>
              </a:spcAft>
            </a:pPr>
            <a:r>
              <a:rPr lang="en-US" sz="1224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Customer receives alerts 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5565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xmlns="" id="{2151139A-886F-4B97-8815-729AD3831B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xmlns="" id="{5428AC11-BFDF-42EF-80FF-717BBF9090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xmlns="" id="{2CC56AF6-38E4-490B-8E2B-1A1037B4ED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xmlns="" id="{2339A6F5-AD6A-4D80-8AD9-6290D13AC4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F8DDC2-29D0-4966-B14C-A8992AE59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945176"/>
            <a:ext cx="2878688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BURNDOWN CHARTS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829CA4D-9E93-4EC3-A2A1-BABC2D03401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60042" y="1062507"/>
            <a:ext cx="2708196" cy="10977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2000">
                <a:solidFill>
                  <a:srgbClr val="FFFFFF"/>
                </a:solidFill>
              </a:rPr>
              <a:t>HONGHAO </a:t>
            </a:r>
            <a:br>
              <a:rPr lang="en-US" sz="2000">
                <a:solidFill>
                  <a:srgbClr val="FFFFFF"/>
                </a:solidFill>
              </a:rPr>
            </a:br>
            <a:r>
              <a:rPr lang="en-US" sz="2000">
                <a:solidFill>
                  <a:srgbClr val="FFFFFF"/>
                </a:solidFill>
              </a:rPr>
              <a:t>KUNJ DESH PATEL</a:t>
            </a:r>
          </a:p>
        </p:txBody>
      </p:sp>
      <p:pic>
        <p:nvPicPr>
          <p:cNvPr id="1026" name="Picture 2" descr="https://hellosubscription.com/wp-content/uploads/2021/04/best-clothing-rental.jpg?quality=90&amp;strip=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66414" y="1075463"/>
            <a:ext cx="3141973" cy="470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FE37566-572A-4015-B19D-2B2CE0839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4671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3CE5352E-9B9F-4EDC-8769-7FA3D3F814C7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35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IN" dirty="0"/>
              <a:t> </a:t>
            </a:r>
            <a:endParaRPr lang="en-IN"/>
          </a:p>
        </p:txBody>
      </p:sp>
      <p:grpSp>
        <p:nvGrpSpPr>
          <p:cNvPr id="10" name="Group 9" descr="Logo with hanger, text, and mini mountain on the bottom"/>
          <p:cNvGrpSpPr/>
          <p:nvPr/>
        </p:nvGrpSpPr>
        <p:grpSpPr>
          <a:xfrm>
            <a:off x="4775217" y="2381673"/>
            <a:ext cx="3147413" cy="2094392"/>
            <a:chOff x="2657977" y="886406"/>
            <a:chExt cx="1771742" cy="1219812"/>
          </a:xfrm>
        </p:grpSpPr>
        <p:sp>
          <p:nvSpPr>
            <p:cNvPr id="12" name="Rounded Rectangle 11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2808514" y="886406"/>
              <a:ext cx="1467317" cy="785074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2657977" y="961055"/>
              <a:ext cx="1771742" cy="1145163"/>
              <a:chOff x="4309495" y="-448809"/>
              <a:chExt cx="1771742" cy="1145163"/>
            </a:xfrm>
          </p:grpSpPr>
          <p:sp>
            <p:nvSpPr>
              <p:cNvPr id="14" name="Block Arc 13">
                <a:extLs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4309495" y="-224124"/>
                <a:ext cx="1771742" cy="920478"/>
              </a:xfrm>
              <a:prstGeom prst="blockArc">
                <a:avLst>
                  <a:gd name="adj1" fmla="val 12693424"/>
                  <a:gd name="adj2" fmla="val 19655028"/>
                  <a:gd name="adj3" fmla="val 2909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4647185" y="-448809"/>
                <a:ext cx="1146468" cy="592848"/>
                <a:chOff x="4647185" y="-448809"/>
                <a:chExt cx="1146468" cy="592848"/>
              </a:xfrm>
            </p:grpSpPr>
            <p:sp>
              <p:nvSpPr>
                <p:cNvPr id="16" name="TextBox 15"/>
                <p:cNvSpPr txBox="1"/>
                <p:nvPr/>
              </p:nvSpPr>
              <p:spPr>
                <a:xfrm>
                  <a:off x="4647185" y="-148349"/>
                  <a:ext cx="1146468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1618488">
                    <a:spcAft>
                      <a:spcPts val="600"/>
                    </a:spcAft>
                  </a:pPr>
                  <a:r>
                    <a:rPr lang="en-US" sz="2301" b="1" kern="1200" spc="531">
                      <a:solidFill>
                        <a:schemeClr val="tx1"/>
                      </a:solidFill>
                      <a:latin typeface="Arial Black" panose="020B0A04020102020204" pitchFamily="34" charset="0"/>
                      <a:ea typeface="Verdana" panose="020B0604030504040204" pitchFamily="34" charset="0"/>
                      <a:cs typeface="+mn-cs"/>
                    </a:rPr>
                    <a:t>STYLEX</a:t>
                  </a:r>
                  <a:endParaRPr lang="en-US" sz="1300" b="1" spc="300">
                    <a:latin typeface="Arial Black" panose="020B0A0402010202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grpSp>
              <p:nvGrpSpPr>
                <p:cNvPr id="17" name="Group 16"/>
                <p:cNvGrpSpPr/>
                <p:nvPr/>
              </p:nvGrpSpPr>
              <p:grpSpPr>
                <a:xfrm>
                  <a:off x="5120201" y="-448809"/>
                  <a:ext cx="150327" cy="239666"/>
                  <a:chOff x="5212147" y="-425744"/>
                  <a:chExt cx="150327" cy="239666"/>
                </a:xfrm>
              </p:grpSpPr>
              <p:grpSp>
                <p:nvGrpSpPr>
                  <p:cNvPr id="18" name="Group 17"/>
                  <p:cNvGrpSpPr/>
                  <p:nvPr/>
                </p:nvGrpSpPr>
                <p:grpSpPr>
                  <a:xfrm>
                    <a:off x="5212147" y="-425744"/>
                    <a:ext cx="150327" cy="175177"/>
                    <a:chOff x="1721099" y="-394146"/>
                    <a:chExt cx="368989" cy="429987"/>
                  </a:xfrm>
                </p:grpSpPr>
                <p:sp>
                  <p:nvSpPr>
                    <p:cNvPr id="20" name="Freeform 530">
                      <a:extLst>
                        <a:ext uri="{C183D7F6-B498-43B3-948B-1728B52AA6E4}">
                          <adec:decorative xmlns:adec="http://schemas.microsoft.com/office/drawing/2017/decorative" xmlns="" val="1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1721099" y="-394146"/>
                      <a:ext cx="368989" cy="243993"/>
                    </a:xfrm>
                    <a:custGeom>
                      <a:avLst/>
                      <a:gdLst>
                        <a:gd name="T0" fmla="*/ 78 w 156"/>
                        <a:gd name="T1" fmla="*/ 0 h 103"/>
                        <a:gd name="T2" fmla="*/ 0 w 156"/>
                        <a:gd name="T3" fmla="*/ 78 h 103"/>
                        <a:gd name="T4" fmla="*/ 25 w 156"/>
                        <a:gd name="T5" fmla="*/ 103 h 103"/>
                        <a:gd name="T6" fmla="*/ 51 w 156"/>
                        <a:gd name="T7" fmla="*/ 78 h 103"/>
                        <a:gd name="T8" fmla="*/ 78 w 156"/>
                        <a:gd name="T9" fmla="*/ 51 h 103"/>
                        <a:gd name="T10" fmla="*/ 105 w 156"/>
                        <a:gd name="T11" fmla="*/ 78 h 103"/>
                        <a:gd name="T12" fmla="*/ 105 w 156"/>
                        <a:gd name="T13" fmla="*/ 78 h 103"/>
                        <a:gd name="T14" fmla="*/ 130 w 156"/>
                        <a:gd name="T15" fmla="*/ 52 h 103"/>
                        <a:gd name="T16" fmla="*/ 156 w 156"/>
                        <a:gd name="T17" fmla="*/ 78 h 103"/>
                        <a:gd name="T18" fmla="*/ 78 w 156"/>
                        <a:gd name="T19" fmla="*/ 0 h 1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56" h="103">
                          <a:moveTo>
                            <a:pt x="78" y="0"/>
                          </a:moveTo>
                          <a:cubicBezTo>
                            <a:pt x="35" y="0"/>
                            <a:pt x="0" y="35"/>
                            <a:pt x="0" y="78"/>
                          </a:cubicBezTo>
                          <a:cubicBezTo>
                            <a:pt x="0" y="92"/>
                            <a:pt x="11" y="103"/>
                            <a:pt x="25" y="103"/>
                          </a:cubicBezTo>
                          <a:cubicBezTo>
                            <a:pt x="39" y="103"/>
                            <a:pt x="51" y="92"/>
                            <a:pt x="51" y="78"/>
                          </a:cubicBezTo>
                          <a:cubicBezTo>
                            <a:pt x="51" y="63"/>
                            <a:pt x="63" y="51"/>
                            <a:pt x="78" y="51"/>
                          </a:cubicBezTo>
                          <a:cubicBezTo>
                            <a:pt x="93" y="51"/>
                            <a:pt x="105" y="63"/>
                            <a:pt x="105" y="78"/>
                          </a:cubicBezTo>
                          <a:cubicBezTo>
                            <a:pt x="105" y="78"/>
                            <a:pt x="105" y="78"/>
                            <a:pt x="105" y="78"/>
                          </a:cubicBezTo>
                          <a:cubicBezTo>
                            <a:pt x="105" y="64"/>
                            <a:pt x="116" y="52"/>
                            <a:pt x="130" y="52"/>
                          </a:cubicBezTo>
                          <a:cubicBezTo>
                            <a:pt x="144" y="52"/>
                            <a:pt x="156" y="64"/>
                            <a:pt x="156" y="78"/>
                          </a:cubicBezTo>
                          <a:cubicBezTo>
                            <a:pt x="156" y="35"/>
                            <a:pt x="121" y="0"/>
                            <a:pt x="78" y="0"/>
                          </a:cubicBezTo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31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1" name="Freeform 532">
                      <a:extLst>
                        <a:ext uri="{C183D7F6-B498-43B3-948B-1728B52AA6E4}">
                          <adec:decorative xmlns:adec="http://schemas.microsoft.com/office/drawing/2017/decorative" xmlns="" val="1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1844095" y="-210151"/>
                      <a:ext cx="245992" cy="245992"/>
                    </a:xfrm>
                    <a:custGeom>
                      <a:avLst/>
                      <a:gdLst>
                        <a:gd name="T0" fmla="*/ 104 w 104"/>
                        <a:gd name="T1" fmla="*/ 0 h 104"/>
                        <a:gd name="T2" fmla="*/ 78 w 104"/>
                        <a:gd name="T3" fmla="*/ 25 h 104"/>
                        <a:gd name="T4" fmla="*/ 53 w 104"/>
                        <a:gd name="T5" fmla="*/ 0 h 104"/>
                        <a:gd name="T6" fmla="*/ 53 w 104"/>
                        <a:gd name="T7" fmla="*/ 0 h 104"/>
                        <a:gd name="T8" fmla="*/ 37 w 104"/>
                        <a:gd name="T9" fmla="*/ 24 h 104"/>
                        <a:gd name="T10" fmla="*/ 0 w 104"/>
                        <a:gd name="T11" fmla="*/ 78 h 104"/>
                        <a:gd name="T12" fmla="*/ 26 w 104"/>
                        <a:gd name="T13" fmla="*/ 104 h 104"/>
                        <a:gd name="T14" fmla="*/ 51 w 104"/>
                        <a:gd name="T15" fmla="*/ 78 h 104"/>
                        <a:gd name="T16" fmla="*/ 59 w 104"/>
                        <a:gd name="T17" fmla="*/ 70 h 104"/>
                        <a:gd name="T18" fmla="*/ 104 w 104"/>
                        <a:gd name="T19" fmla="*/ 0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04" h="104">
                          <a:moveTo>
                            <a:pt x="104" y="0"/>
                          </a:moveTo>
                          <a:cubicBezTo>
                            <a:pt x="104" y="14"/>
                            <a:pt x="92" y="25"/>
                            <a:pt x="78" y="25"/>
                          </a:cubicBezTo>
                          <a:cubicBezTo>
                            <a:pt x="64" y="25"/>
                            <a:pt x="53" y="14"/>
                            <a:pt x="53" y="0"/>
                          </a:cubicBezTo>
                          <a:cubicBezTo>
                            <a:pt x="53" y="0"/>
                            <a:pt x="53" y="0"/>
                            <a:pt x="53" y="0"/>
                          </a:cubicBezTo>
                          <a:cubicBezTo>
                            <a:pt x="53" y="10"/>
                            <a:pt x="47" y="20"/>
                            <a:pt x="37" y="24"/>
                          </a:cubicBezTo>
                          <a:cubicBezTo>
                            <a:pt x="15" y="35"/>
                            <a:pt x="0" y="56"/>
                            <a:pt x="0" y="78"/>
                          </a:cubicBezTo>
                          <a:cubicBezTo>
                            <a:pt x="0" y="92"/>
                            <a:pt x="12" y="104"/>
                            <a:pt x="26" y="104"/>
                          </a:cubicBezTo>
                          <a:cubicBezTo>
                            <a:pt x="40" y="104"/>
                            <a:pt x="51" y="93"/>
                            <a:pt x="51" y="78"/>
                          </a:cubicBezTo>
                          <a:cubicBezTo>
                            <a:pt x="52" y="77"/>
                            <a:pt x="54" y="73"/>
                            <a:pt x="59" y="70"/>
                          </a:cubicBezTo>
                          <a:cubicBezTo>
                            <a:pt x="86" y="57"/>
                            <a:pt x="104" y="30"/>
                            <a:pt x="104" y="0"/>
                          </a:cubicBezTo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31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" name="Freeform 533">
                      <a:extLst>
                        <a:ext uri="{C183D7F6-B498-43B3-948B-1728B52AA6E4}">
                          <adec:decorative xmlns:adec="http://schemas.microsoft.com/office/drawing/2017/decorative" xmlns="" val="1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1969091" y="-271150"/>
                      <a:ext cx="120996" cy="120996"/>
                    </a:xfrm>
                    <a:custGeom>
                      <a:avLst/>
                      <a:gdLst>
                        <a:gd name="T0" fmla="*/ 25 w 51"/>
                        <a:gd name="T1" fmla="*/ 0 h 51"/>
                        <a:gd name="T2" fmla="*/ 0 w 51"/>
                        <a:gd name="T3" fmla="*/ 26 h 51"/>
                        <a:gd name="T4" fmla="*/ 0 w 51"/>
                        <a:gd name="T5" fmla="*/ 26 h 51"/>
                        <a:gd name="T6" fmla="*/ 0 w 51"/>
                        <a:gd name="T7" fmla="*/ 26 h 51"/>
                        <a:gd name="T8" fmla="*/ 25 w 51"/>
                        <a:gd name="T9" fmla="*/ 51 h 51"/>
                        <a:gd name="T10" fmla="*/ 51 w 51"/>
                        <a:gd name="T11" fmla="*/ 26 h 51"/>
                        <a:gd name="T12" fmla="*/ 51 w 51"/>
                        <a:gd name="T13" fmla="*/ 26 h 51"/>
                        <a:gd name="T14" fmla="*/ 51 w 51"/>
                        <a:gd name="T15" fmla="*/ 26 h 51"/>
                        <a:gd name="T16" fmla="*/ 25 w 51"/>
                        <a:gd name="T17" fmla="*/ 0 h 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51" h="51">
                          <a:moveTo>
                            <a:pt x="25" y="0"/>
                          </a:moveTo>
                          <a:cubicBezTo>
                            <a:pt x="11" y="0"/>
                            <a:pt x="0" y="12"/>
                            <a:pt x="0" y="26"/>
                          </a:cubicBezTo>
                          <a:cubicBezTo>
                            <a:pt x="0" y="26"/>
                            <a:pt x="0" y="26"/>
                            <a:pt x="0" y="26"/>
                          </a:cubicBezTo>
                          <a:cubicBezTo>
                            <a:pt x="0" y="26"/>
                            <a:pt x="0" y="26"/>
                            <a:pt x="0" y="26"/>
                          </a:cubicBezTo>
                          <a:cubicBezTo>
                            <a:pt x="0" y="40"/>
                            <a:pt x="11" y="51"/>
                            <a:pt x="25" y="51"/>
                          </a:cubicBezTo>
                          <a:cubicBezTo>
                            <a:pt x="39" y="51"/>
                            <a:pt x="51" y="40"/>
                            <a:pt x="51" y="26"/>
                          </a:cubicBezTo>
                          <a:cubicBezTo>
                            <a:pt x="51" y="26"/>
                            <a:pt x="51" y="26"/>
                            <a:pt x="51" y="26"/>
                          </a:cubicBezTo>
                          <a:cubicBezTo>
                            <a:pt x="51" y="26"/>
                            <a:pt x="51" y="26"/>
                            <a:pt x="51" y="26"/>
                          </a:cubicBezTo>
                          <a:cubicBezTo>
                            <a:pt x="51" y="12"/>
                            <a:pt x="39" y="0"/>
                            <a:pt x="25" y="0"/>
                          </a:cubicBezTo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31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9" name="Oval 531">
                    <a:extLs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254367" y="-251382"/>
                    <a:ext cx="65304" cy="65304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3175"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7483495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1199E1B1-A8C0-4FE8-A5A8-1CB41D69F8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4A8DE83-DE75-4B41-9DB4-A7EC0B0DEC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A7009A0A-BEF5-4EAC-AF15-E4F9F002E2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BURN DOWN CHART </a:t>
            </a:r>
            <a:b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SPRINT 1 </a:t>
            </a:r>
          </a:p>
        </p:txBody>
      </p:sp>
      <p:pic>
        <p:nvPicPr>
          <p:cNvPr id="7" name="Picture 6" descr="A graph showing a number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xmlns="" id="{C540978D-D011-EE7F-A34B-90FA2A6E1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524" y="1966293"/>
            <a:ext cx="7914951" cy="445216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3CE5352E-9B9F-4EDC-8769-7FA3D3F814C7}" type="slidenum">
              <a:rPr lang="en-US" sz="1100" noProof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36</a:t>
            </a:fld>
            <a:endParaRPr lang="en-US" sz="1100" noProof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8748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1199E1B1-A8C0-4FE8-A5A8-1CB41D69F8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4A8DE83-DE75-4B41-9DB4-A7EC0B0DEC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A7009A0A-BEF5-4EAC-AF15-E4F9F002E2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BURN DOWN CHART </a:t>
            </a:r>
            <a:b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SPRINT 2</a:t>
            </a:r>
          </a:p>
        </p:txBody>
      </p:sp>
      <p:pic>
        <p:nvPicPr>
          <p:cNvPr id="7" name="Picture 6" descr="A graph showing a red and blue line&#10;&#10;Description automatically generated">
            <a:extLst>
              <a:ext uri="{FF2B5EF4-FFF2-40B4-BE49-F238E27FC236}">
                <a16:creationId xmlns:a16="http://schemas.microsoft.com/office/drawing/2014/main" xmlns="" id="{68646850-FC0F-07DB-3F41-E4A8879A3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155" y="1966293"/>
            <a:ext cx="9893688" cy="445216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8B1225C-A326-43F6-99D9-A073D5261568}" type="datetime1">
              <a:rPr lang="en-US" sz="1100" noProof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5/6/2024</a:t>
            </a:fld>
            <a:endParaRPr lang="en-US" sz="1100" noProof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3CE5352E-9B9F-4EDC-8769-7FA3D3F814C7}" type="slidenum">
              <a:rPr lang="en-US" sz="1100" noProof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37</a:t>
            </a:fld>
            <a:endParaRPr lang="en-US" sz="1100" noProof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2533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1199E1B1-A8C0-4FE8-A5A8-1CB41D69F8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4A8DE83-DE75-4B41-9DB4-A7EC0B0DEC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A7009A0A-BEF5-4EAC-AF15-E4F9F002E2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BURN DOWN CHART </a:t>
            </a:r>
            <a:b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SPRINT 3 </a:t>
            </a:r>
          </a:p>
        </p:txBody>
      </p:sp>
      <p:pic>
        <p:nvPicPr>
          <p:cNvPr id="7" name="Picture 6" descr="A graph showing a red and blue line&#10;&#10;Description automatically generated">
            <a:extLst>
              <a:ext uri="{FF2B5EF4-FFF2-40B4-BE49-F238E27FC236}">
                <a16:creationId xmlns:a16="http://schemas.microsoft.com/office/drawing/2014/main" xmlns="" id="{2439A5CA-FC0E-EB79-61A9-DFF23D2F7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596" y="1966293"/>
            <a:ext cx="7810807" cy="445216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8B1225C-A326-43F6-99D9-A073D5261568}" type="datetime1">
              <a:rPr lang="en-US" sz="1100" noProof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5/6/2024</a:t>
            </a:fld>
            <a:endParaRPr lang="en-US" sz="1100" noProof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3CE5352E-9B9F-4EDC-8769-7FA3D3F814C7}" type="slidenum">
              <a:rPr lang="en-US" sz="1100" noProof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38</a:t>
            </a:fld>
            <a:endParaRPr lang="en-US" sz="1100" noProof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488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xmlns="" id="{2151139A-886F-4B97-8815-729AD3831B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AB5E08C4-8CDD-4623-A5B8-E998C6DEE3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2" y="-1500"/>
            <a:ext cx="12191998" cy="6858000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AFFC87AC-C919-4FE5-BAC3-39509E0011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-4635" y="-1500"/>
            <a:ext cx="8119933" cy="6858001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7D0659F6-0853-468D-B1B2-44FDBE98B8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-9272" y="-3000"/>
            <a:ext cx="12201265" cy="6859501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4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15F33878-D502-4FFA-8ACE-F2AECDB2A2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478536" y="0"/>
            <a:ext cx="11718098" cy="6858000"/>
          </a:xfrm>
          <a:prstGeom prst="rect">
            <a:avLst/>
          </a:prstGeom>
          <a:gradFill>
            <a:gsLst>
              <a:gs pos="19000">
                <a:srgbClr val="000000">
                  <a:alpha val="62000"/>
                </a:srgbClr>
              </a:gs>
              <a:gs pos="100000">
                <a:schemeClr val="accent1">
                  <a:lumMod val="75000"/>
                  <a:alpha val="44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F8DDC2-29D0-4966-B14C-A8992AE59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639" y="561203"/>
            <a:ext cx="9932691" cy="11659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ER </a:t>
            </a:r>
            <a:r>
              <a:rPr lang="en-US" sz="2600" dirty="0" smtClean="0">
                <a:solidFill>
                  <a:srgbClr val="FFFFFF"/>
                </a:solidFill>
              </a:rPr>
              <a:t>DIAGRAM</a:t>
            </a:r>
            <a:endParaRPr lang="en-US" sz="2600" dirty="0">
              <a:solidFill>
                <a:srgbClr val="FFFFFF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977ACDD7-882D-4B81-A213-84C82B96B01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>
            <a:off x="-4" y="2888341"/>
            <a:ext cx="12203819" cy="396815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C829CA4D-9E93-4EC3-A2A1-BABC2D03401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127570" y="5791201"/>
            <a:ext cx="9932690" cy="508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spcBef>
                <a:spcPts val="1000"/>
              </a:spcBef>
              <a:buNone/>
            </a:pPr>
            <a:r>
              <a:rPr lang="en-US" sz="1500" dirty="0" smtClean="0">
                <a:solidFill>
                  <a:srgbClr val="FFFFFF"/>
                </a:solidFill>
              </a:rPr>
              <a:t>ANIRUDH</a:t>
            </a:r>
            <a:br>
              <a:rPr lang="en-US" sz="1500" dirty="0" smtClean="0">
                <a:solidFill>
                  <a:srgbClr val="FFFFFF"/>
                </a:solidFill>
              </a:rPr>
            </a:br>
            <a:r>
              <a:rPr lang="en-US" sz="1500" dirty="0" smtClean="0">
                <a:solidFill>
                  <a:srgbClr val="FFFFFF"/>
                </a:solidFill>
              </a:rPr>
              <a:t>VARSHA</a:t>
            </a:r>
            <a:endParaRPr lang="en-US" sz="1500" dirty="0">
              <a:solidFill>
                <a:srgbClr val="FFFFFF"/>
              </a:solidFill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2" r="26352"/>
          <a:stretch>
            <a:fillRect/>
          </a:stretch>
        </p:blipFill>
        <p:spPr>
          <a:xfrm>
            <a:off x="7063405" y="2133600"/>
            <a:ext cx="3060853" cy="323584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FE37566-572A-4015-B19D-2B2CE0839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4671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3CE5352E-9B9F-4EDC-8769-7FA3D3F814C7}" type="slidenum">
              <a:rPr lang="en-US" sz="110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39</a:t>
            </a:fld>
            <a:endParaRPr lang="en-US" sz="1100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IN" dirty="0"/>
              <a:t> </a:t>
            </a:r>
            <a:endParaRPr lang="en-IN"/>
          </a:p>
        </p:txBody>
      </p:sp>
      <p:grpSp>
        <p:nvGrpSpPr>
          <p:cNvPr id="10" name="Group 9" descr="Logo with hanger, text, and mini mountain on the bottom"/>
          <p:cNvGrpSpPr/>
          <p:nvPr/>
        </p:nvGrpSpPr>
        <p:grpSpPr>
          <a:xfrm>
            <a:off x="1381935" y="2260412"/>
            <a:ext cx="4481866" cy="2982383"/>
            <a:chOff x="2657977" y="886406"/>
            <a:chExt cx="1771742" cy="1219812"/>
          </a:xfrm>
        </p:grpSpPr>
        <p:sp>
          <p:nvSpPr>
            <p:cNvPr id="12" name="Rounded Rectangle 11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2808514" y="886406"/>
              <a:ext cx="1467317" cy="785074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2657977" y="961055"/>
              <a:ext cx="1771742" cy="1145163"/>
              <a:chOff x="4309495" y="-448809"/>
              <a:chExt cx="1771742" cy="1145163"/>
            </a:xfrm>
          </p:grpSpPr>
          <p:sp>
            <p:nvSpPr>
              <p:cNvPr id="14" name="Block Arc 13">
                <a:extLs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4309495" y="-224124"/>
                <a:ext cx="1771742" cy="920478"/>
              </a:xfrm>
              <a:prstGeom prst="blockArc">
                <a:avLst>
                  <a:gd name="adj1" fmla="val 12693424"/>
                  <a:gd name="adj2" fmla="val 19655028"/>
                  <a:gd name="adj3" fmla="val 2909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4647185" y="-448809"/>
                <a:ext cx="1146468" cy="592848"/>
                <a:chOff x="4647185" y="-448809"/>
                <a:chExt cx="1146468" cy="592848"/>
              </a:xfrm>
            </p:grpSpPr>
            <p:sp>
              <p:nvSpPr>
                <p:cNvPr id="16" name="TextBox 15"/>
                <p:cNvSpPr txBox="1"/>
                <p:nvPr/>
              </p:nvSpPr>
              <p:spPr>
                <a:xfrm>
                  <a:off x="4647185" y="-148349"/>
                  <a:ext cx="1146468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2304288">
                    <a:spcAft>
                      <a:spcPts val="600"/>
                    </a:spcAft>
                  </a:pPr>
                  <a:r>
                    <a:rPr lang="en-US" sz="3276" b="1" kern="1200" spc="756">
                      <a:solidFill>
                        <a:schemeClr val="tx1"/>
                      </a:solidFill>
                      <a:latin typeface="Arial Black" panose="020B0A04020102020204" pitchFamily="34" charset="0"/>
                      <a:ea typeface="Verdana" panose="020B0604030504040204" pitchFamily="34" charset="0"/>
                      <a:cs typeface="+mn-cs"/>
                    </a:rPr>
                    <a:t>STYLEX</a:t>
                  </a:r>
                  <a:endParaRPr lang="en-US" sz="1300" b="1" spc="300">
                    <a:latin typeface="Arial Black" panose="020B0A0402010202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grpSp>
              <p:nvGrpSpPr>
                <p:cNvPr id="17" name="Group 16"/>
                <p:cNvGrpSpPr/>
                <p:nvPr/>
              </p:nvGrpSpPr>
              <p:grpSpPr>
                <a:xfrm>
                  <a:off x="5120201" y="-448809"/>
                  <a:ext cx="150327" cy="239666"/>
                  <a:chOff x="5212147" y="-425744"/>
                  <a:chExt cx="150327" cy="239666"/>
                </a:xfrm>
              </p:grpSpPr>
              <p:grpSp>
                <p:nvGrpSpPr>
                  <p:cNvPr id="18" name="Group 17"/>
                  <p:cNvGrpSpPr/>
                  <p:nvPr/>
                </p:nvGrpSpPr>
                <p:grpSpPr>
                  <a:xfrm>
                    <a:off x="5212147" y="-425744"/>
                    <a:ext cx="150327" cy="175177"/>
                    <a:chOff x="1721099" y="-394146"/>
                    <a:chExt cx="368989" cy="429987"/>
                  </a:xfrm>
                </p:grpSpPr>
                <p:sp>
                  <p:nvSpPr>
                    <p:cNvPr id="20" name="Freeform 530">
                      <a:extLst>
                        <a:ext uri="{C183D7F6-B498-43B3-948B-1728B52AA6E4}">
                          <adec:decorative xmlns:adec="http://schemas.microsoft.com/office/drawing/2017/decorative" xmlns="" val="1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1721099" y="-394146"/>
                      <a:ext cx="368989" cy="243993"/>
                    </a:xfrm>
                    <a:custGeom>
                      <a:avLst/>
                      <a:gdLst>
                        <a:gd name="T0" fmla="*/ 78 w 156"/>
                        <a:gd name="T1" fmla="*/ 0 h 103"/>
                        <a:gd name="T2" fmla="*/ 0 w 156"/>
                        <a:gd name="T3" fmla="*/ 78 h 103"/>
                        <a:gd name="T4" fmla="*/ 25 w 156"/>
                        <a:gd name="T5" fmla="*/ 103 h 103"/>
                        <a:gd name="T6" fmla="*/ 51 w 156"/>
                        <a:gd name="T7" fmla="*/ 78 h 103"/>
                        <a:gd name="T8" fmla="*/ 78 w 156"/>
                        <a:gd name="T9" fmla="*/ 51 h 103"/>
                        <a:gd name="T10" fmla="*/ 105 w 156"/>
                        <a:gd name="T11" fmla="*/ 78 h 103"/>
                        <a:gd name="T12" fmla="*/ 105 w 156"/>
                        <a:gd name="T13" fmla="*/ 78 h 103"/>
                        <a:gd name="T14" fmla="*/ 130 w 156"/>
                        <a:gd name="T15" fmla="*/ 52 h 103"/>
                        <a:gd name="T16" fmla="*/ 156 w 156"/>
                        <a:gd name="T17" fmla="*/ 78 h 103"/>
                        <a:gd name="T18" fmla="*/ 78 w 156"/>
                        <a:gd name="T19" fmla="*/ 0 h 1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56" h="103">
                          <a:moveTo>
                            <a:pt x="78" y="0"/>
                          </a:moveTo>
                          <a:cubicBezTo>
                            <a:pt x="35" y="0"/>
                            <a:pt x="0" y="35"/>
                            <a:pt x="0" y="78"/>
                          </a:cubicBezTo>
                          <a:cubicBezTo>
                            <a:pt x="0" y="92"/>
                            <a:pt x="11" y="103"/>
                            <a:pt x="25" y="103"/>
                          </a:cubicBezTo>
                          <a:cubicBezTo>
                            <a:pt x="39" y="103"/>
                            <a:pt x="51" y="92"/>
                            <a:pt x="51" y="78"/>
                          </a:cubicBezTo>
                          <a:cubicBezTo>
                            <a:pt x="51" y="63"/>
                            <a:pt x="63" y="51"/>
                            <a:pt x="78" y="51"/>
                          </a:cubicBezTo>
                          <a:cubicBezTo>
                            <a:pt x="93" y="51"/>
                            <a:pt x="105" y="63"/>
                            <a:pt x="105" y="78"/>
                          </a:cubicBezTo>
                          <a:cubicBezTo>
                            <a:pt x="105" y="78"/>
                            <a:pt x="105" y="78"/>
                            <a:pt x="105" y="78"/>
                          </a:cubicBezTo>
                          <a:cubicBezTo>
                            <a:pt x="105" y="64"/>
                            <a:pt x="116" y="52"/>
                            <a:pt x="130" y="52"/>
                          </a:cubicBezTo>
                          <a:cubicBezTo>
                            <a:pt x="144" y="52"/>
                            <a:pt x="156" y="64"/>
                            <a:pt x="156" y="78"/>
                          </a:cubicBezTo>
                          <a:cubicBezTo>
                            <a:pt x="156" y="35"/>
                            <a:pt x="121" y="0"/>
                            <a:pt x="78" y="0"/>
                          </a:cubicBezTo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31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1" name="Freeform 532">
                      <a:extLst>
                        <a:ext uri="{C183D7F6-B498-43B3-948B-1728B52AA6E4}">
                          <adec:decorative xmlns:adec="http://schemas.microsoft.com/office/drawing/2017/decorative" xmlns="" val="1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1844095" y="-210151"/>
                      <a:ext cx="245992" cy="245992"/>
                    </a:xfrm>
                    <a:custGeom>
                      <a:avLst/>
                      <a:gdLst>
                        <a:gd name="T0" fmla="*/ 104 w 104"/>
                        <a:gd name="T1" fmla="*/ 0 h 104"/>
                        <a:gd name="T2" fmla="*/ 78 w 104"/>
                        <a:gd name="T3" fmla="*/ 25 h 104"/>
                        <a:gd name="T4" fmla="*/ 53 w 104"/>
                        <a:gd name="T5" fmla="*/ 0 h 104"/>
                        <a:gd name="T6" fmla="*/ 53 w 104"/>
                        <a:gd name="T7" fmla="*/ 0 h 104"/>
                        <a:gd name="T8" fmla="*/ 37 w 104"/>
                        <a:gd name="T9" fmla="*/ 24 h 104"/>
                        <a:gd name="T10" fmla="*/ 0 w 104"/>
                        <a:gd name="T11" fmla="*/ 78 h 104"/>
                        <a:gd name="T12" fmla="*/ 26 w 104"/>
                        <a:gd name="T13" fmla="*/ 104 h 104"/>
                        <a:gd name="T14" fmla="*/ 51 w 104"/>
                        <a:gd name="T15" fmla="*/ 78 h 104"/>
                        <a:gd name="T16" fmla="*/ 59 w 104"/>
                        <a:gd name="T17" fmla="*/ 70 h 104"/>
                        <a:gd name="T18" fmla="*/ 104 w 104"/>
                        <a:gd name="T19" fmla="*/ 0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04" h="104">
                          <a:moveTo>
                            <a:pt x="104" y="0"/>
                          </a:moveTo>
                          <a:cubicBezTo>
                            <a:pt x="104" y="14"/>
                            <a:pt x="92" y="25"/>
                            <a:pt x="78" y="25"/>
                          </a:cubicBezTo>
                          <a:cubicBezTo>
                            <a:pt x="64" y="25"/>
                            <a:pt x="53" y="14"/>
                            <a:pt x="53" y="0"/>
                          </a:cubicBezTo>
                          <a:cubicBezTo>
                            <a:pt x="53" y="0"/>
                            <a:pt x="53" y="0"/>
                            <a:pt x="53" y="0"/>
                          </a:cubicBezTo>
                          <a:cubicBezTo>
                            <a:pt x="53" y="10"/>
                            <a:pt x="47" y="20"/>
                            <a:pt x="37" y="24"/>
                          </a:cubicBezTo>
                          <a:cubicBezTo>
                            <a:pt x="15" y="35"/>
                            <a:pt x="0" y="56"/>
                            <a:pt x="0" y="78"/>
                          </a:cubicBezTo>
                          <a:cubicBezTo>
                            <a:pt x="0" y="92"/>
                            <a:pt x="12" y="104"/>
                            <a:pt x="26" y="104"/>
                          </a:cubicBezTo>
                          <a:cubicBezTo>
                            <a:pt x="40" y="104"/>
                            <a:pt x="51" y="93"/>
                            <a:pt x="51" y="78"/>
                          </a:cubicBezTo>
                          <a:cubicBezTo>
                            <a:pt x="52" y="77"/>
                            <a:pt x="54" y="73"/>
                            <a:pt x="59" y="70"/>
                          </a:cubicBezTo>
                          <a:cubicBezTo>
                            <a:pt x="86" y="57"/>
                            <a:pt x="104" y="30"/>
                            <a:pt x="104" y="0"/>
                          </a:cubicBezTo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31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2" name="Freeform 533">
                      <a:extLst>
                        <a:ext uri="{C183D7F6-B498-43B3-948B-1728B52AA6E4}">
                          <adec:decorative xmlns:adec="http://schemas.microsoft.com/office/drawing/2017/decorative" xmlns="" val="1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1969091" y="-271150"/>
                      <a:ext cx="120996" cy="120996"/>
                    </a:xfrm>
                    <a:custGeom>
                      <a:avLst/>
                      <a:gdLst>
                        <a:gd name="T0" fmla="*/ 25 w 51"/>
                        <a:gd name="T1" fmla="*/ 0 h 51"/>
                        <a:gd name="T2" fmla="*/ 0 w 51"/>
                        <a:gd name="T3" fmla="*/ 26 h 51"/>
                        <a:gd name="T4" fmla="*/ 0 w 51"/>
                        <a:gd name="T5" fmla="*/ 26 h 51"/>
                        <a:gd name="T6" fmla="*/ 0 w 51"/>
                        <a:gd name="T7" fmla="*/ 26 h 51"/>
                        <a:gd name="T8" fmla="*/ 25 w 51"/>
                        <a:gd name="T9" fmla="*/ 51 h 51"/>
                        <a:gd name="T10" fmla="*/ 51 w 51"/>
                        <a:gd name="T11" fmla="*/ 26 h 51"/>
                        <a:gd name="T12" fmla="*/ 51 w 51"/>
                        <a:gd name="T13" fmla="*/ 26 h 51"/>
                        <a:gd name="T14" fmla="*/ 51 w 51"/>
                        <a:gd name="T15" fmla="*/ 26 h 51"/>
                        <a:gd name="T16" fmla="*/ 25 w 51"/>
                        <a:gd name="T17" fmla="*/ 0 h 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51" h="51">
                          <a:moveTo>
                            <a:pt x="25" y="0"/>
                          </a:moveTo>
                          <a:cubicBezTo>
                            <a:pt x="11" y="0"/>
                            <a:pt x="0" y="12"/>
                            <a:pt x="0" y="26"/>
                          </a:cubicBezTo>
                          <a:cubicBezTo>
                            <a:pt x="0" y="26"/>
                            <a:pt x="0" y="26"/>
                            <a:pt x="0" y="26"/>
                          </a:cubicBezTo>
                          <a:cubicBezTo>
                            <a:pt x="0" y="26"/>
                            <a:pt x="0" y="26"/>
                            <a:pt x="0" y="26"/>
                          </a:cubicBezTo>
                          <a:cubicBezTo>
                            <a:pt x="0" y="40"/>
                            <a:pt x="11" y="51"/>
                            <a:pt x="25" y="51"/>
                          </a:cubicBezTo>
                          <a:cubicBezTo>
                            <a:pt x="39" y="51"/>
                            <a:pt x="51" y="40"/>
                            <a:pt x="51" y="26"/>
                          </a:cubicBezTo>
                          <a:cubicBezTo>
                            <a:pt x="51" y="26"/>
                            <a:pt x="51" y="26"/>
                            <a:pt x="51" y="26"/>
                          </a:cubicBezTo>
                          <a:cubicBezTo>
                            <a:pt x="51" y="26"/>
                            <a:pt x="51" y="26"/>
                            <a:pt x="51" y="26"/>
                          </a:cubicBezTo>
                          <a:cubicBezTo>
                            <a:pt x="51" y="12"/>
                            <a:pt x="39" y="0"/>
                            <a:pt x="25" y="0"/>
                          </a:cubicBezTo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31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9" name="Oval 531">
                    <a:extLs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254367" y="-251382"/>
                    <a:ext cx="65304" cy="65304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3175"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2462496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A9C29-DD8E-4518-B4D3-44806885A5F9}" type="datetime1">
              <a:rPr lang="en-US" noProof="0" smtClean="0"/>
              <a:t>5/6/2024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ADD A FOOADDTER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IN" dirty="0"/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278629" y="-163901"/>
            <a:ext cx="7402050" cy="7021902"/>
          </a:xfrm>
          <a:prstGeom prst="rect">
            <a:avLst/>
          </a:prstGeom>
        </p:spPr>
        <p:txBody>
          <a:bodyPr vert="horz" lIns="36000" tIns="0" rIns="0" bIns="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AutoNum type="arabicParenR"/>
            </a:pPr>
            <a:r>
              <a:rPr lang="en-US" sz="2000" dirty="0" smtClean="0"/>
              <a:t>BRM, SIPOC, USER ROLES</a:t>
            </a:r>
            <a:endParaRPr lang="en-IN" sz="2000" dirty="0" smtClean="0"/>
          </a:p>
          <a:p>
            <a:pPr marL="457200" indent="-457200" algn="l">
              <a:buAutoNum type="arabicParenR"/>
            </a:pPr>
            <a:r>
              <a:rPr lang="en-US" sz="2000" dirty="0" smtClean="0"/>
              <a:t>CONTEXT DIAGRAM ; SYSTEM INTERFACE TABLE</a:t>
            </a:r>
          </a:p>
          <a:p>
            <a:pPr marL="457200" indent="-457200" algn="l">
              <a:buAutoNum type="arabicParenR"/>
            </a:pPr>
            <a:r>
              <a:rPr lang="en-US" sz="2000" dirty="0" smtClean="0"/>
              <a:t>USER STORIES (CONSTRAINTS &amp; EXCEPTIONS) </a:t>
            </a:r>
          </a:p>
          <a:p>
            <a:pPr marL="457200" indent="-457200" algn="l">
              <a:buAutoNum type="arabicParenR"/>
            </a:pPr>
            <a:r>
              <a:rPr lang="en-US" sz="2000" dirty="0" smtClean="0"/>
              <a:t>ROAD MAP(S1,S2,S3) ; LIST OF STORY TASKS AND JIRA</a:t>
            </a:r>
          </a:p>
          <a:p>
            <a:pPr marL="457200" indent="-457200" algn="l">
              <a:buAutoNum type="arabicParenR"/>
            </a:pPr>
            <a:r>
              <a:rPr lang="en-US" sz="2000" dirty="0" smtClean="0"/>
              <a:t>RTM/RCT</a:t>
            </a:r>
          </a:p>
          <a:p>
            <a:pPr marL="457200" indent="-457200" algn="l">
              <a:buAutoNum type="arabicParenR"/>
            </a:pPr>
            <a:r>
              <a:rPr lang="en-US" sz="2000" dirty="0" smtClean="0"/>
              <a:t>UML DIAGRAMS( ACTIVITY AND SEQUENCE)</a:t>
            </a:r>
          </a:p>
          <a:p>
            <a:pPr marL="457200" indent="-457200" algn="l">
              <a:buAutoNum type="arabicParenR"/>
            </a:pPr>
            <a:r>
              <a:rPr lang="en-US" sz="2000" dirty="0" smtClean="0"/>
              <a:t>BURNDOWN CHARTS (S1,S2,S3)</a:t>
            </a:r>
          </a:p>
          <a:p>
            <a:pPr marL="457200" indent="-457200" algn="l">
              <a:buAutoNum type="arabicParenR"/>
            </a:pPr>
            <a:r>
              <a:rPr lang="en-US" sz="2000" dirty="0" smtClean="0"/>
              <a:t>ER DIAGRAM </a:t>
            </a:r>
          </a:p>
          <a:p>
            <a:pPr marL="457200" indent="-457200" algn="l">
              <a:buAutoNum type="arabicParenR"/>
            </a:pPr>
            <a:r>
              <a:rPr lang="en-US" sz="2000" dirty="0" smtClean="0"/>
              <a:t>JENKINS PROGRESS REPORT (S1,S2,S3) &amp; JENKINS DEMO</a:t>
            </a:r>
          </a:p>
          <a:p>
            <a:pPr marL="457200" indent="-457200" algn="l">
              <a:buAutoNum type="arabicParenR"/>
            </a:pPr>
            <a:r>
              <a:rPr lang="en-US" sz="2000" dirty="0" smtClean="0"/>
              <a:t>APPLICATION DEMO </a:t>
            </a:r>
          </a:p>
          <a:p>
            <a:pPr marL="457200" indent="-457200">
              <a:buAutoNum type="arabicParenR"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64628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>
            <a:extLst>
              <a:ext uri="{FF2B5EF4-FFF2-40B4-BE49-F238E27FC236}">
                <a16:creationId xmlns:a16="http://schemas.microsoft.com/office/drawing/2014/main" xmlns="" id="{5E3BFF73-9659-02FE-88DE-9BF657A02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69" y="1493134"/>
            <a:ext cx="11667280" cy="5364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CA8A7D0F-C6CB-B34D-2BA7-9FF2CE2B3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819168" cy="1493134"/>
          </a:xfrm>
        </p:spPr>
        <p:txBody>
          <a:bodyPr>
            <a:normAutofit fontScale="90000"/>
          </a:bodyPr>
          <a:lstStyle/>
          <a:p>
            <a:pPr algn="r"/>
            <a:r>
              <a:rPr lang="en-IN"/>
              <a:t>                                  </a:t>
            </a:r>
            <a:r>
              <a:rPr lang="en-IN" b="1">
                <a:latin typeface="Aptos Black" panose="020F0502020204030204" pitchFamily="34" charset="0"/>
              </a:rPr>
              <a:t>STYLE-X ER-DIAGRAM </a:t>
            </a:r>
            <a:r>
              <a:rPr lang="en-US" b="1">
                <a:highlight>
                  <a:srgbClr val="FFFFFF"/>
                </a:highlight>
                <a:latin typeface="Aptos Black" panose="020F0502020204030204" pitchFamily="34" charset="0"/>
              </a:rPr>
              <a:t> </a:t>
            </a:r>
            <a:br>
              <a:rPr lang="en-US" b="1">
                <a:highlight>
                  <a:srgbClr val="FFFFFF"/>
                </a:highlight>
                <a:latin typeface="Aptos Black" panose="020F0502020204030204" pitchFamily="34" charset="0"/>
              </a:rPr>
            </a:br>
            <a:r>
              <a:rPr lang="en-US" b="1">
                <a:highlight>
                  <a:srgbClr val="FFFFFF"/>
                </a:highlight>
                <a:latin typeface="Aptos Black" panose="020F0502020204030204" pitchFamily="34" charset="0"/>
              </a:rPr>
              <a:t>SCOPE : SPRINT </a:t>
            </a:r>
            <a:r>
              <a:rPr lang="en-US" b="1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 Black" panose="020F0502020204030204" pitchFamily="34" charset="0"/>
              </a:rPr>
              <a:t>3</a:t>
            </a:r>
            <a:endParaRPr lang="en-US" b="1" dirty="0">
              <a:latin typeface="Aptos Black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251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xmlns="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91E5A9A7-95C6-4F4F-B00E-C82E07FE62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D07DD2DE-F619-49DD-B5E7-03A290FF4E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85149191-5F60-4A28-AAFF-039F96B0F3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F8260ED5-17F7-4158-B241-D51DD4CF1B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40A79323-46E1-4288-8230-7F1725B1B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660" y="2767106"/>
            <a:ext cx="3325209" cy="307190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JENKINS PROGRESS REPORT – S1, S2, </a:t>
            </a:r>
            <a:r>
              <a:rPr lang="en-US" sz="4000" kern="120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S3</a:t>
            </a:r>
            <a:br>
              <a:rPr lang="en-US" sz="4000" kern="120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&amp;</a:t>
            </a:r>
            <a:br>
              <a:rPr lang="en-US" sz="4000" kern="120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JENKINS DEMO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FA39FA61-4CB9-48A4-BBF4-DA0E0CD08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042" y="806824"/>
            <a:ext cx="2919738" cy="14941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GAURI GUPTA</a:t>
            </a:r>
          </a:p>
        </p:txBody>
      </p:sp>
      <p:pic>
        <p:nvPicPr>
          <p:cNvPr id="12" name="Picture Placeholder 11" descr="Group of fashion models">
            <a:extLst>
              <a:ext uri="{FF2B5EF4-FFF2-40B4-BE49-F238E27FC236}">
                <a16:creationId xmlns:a16="http://schemas.microsoft.com/office/drawing/2014/main" xmlns="" id="{353FE571-4347-4DF0-891A-568E51CE1C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3879" b="13879"/>
          <a:stretch>
            <a:fillRect/>
          </a:stretch>
        </p:blipFill>
        <p:spPr>
          <a:xfrm>
            <a:off x="4502428" y="2476346"/>
            <a:ext cx="7225748" cy="190530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76FE440-470B-4A07-B866-F0955087D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3CE5352E-9B9F-4EDC-8769-7FA3D3F814C7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41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135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DBD1-F259-4AEB-A7D9-D728D6E04490}" type="datetime1">
              <a:rPr lang="en-US" noProof="0" smtClean="0"/>
              <a:t>5/6/2024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42</a:t>
            </a:fld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39753"/>
            <a:ext cx="12192001" cy="637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550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DBD1-F259-4AEB-A7D9-D728D6E04490}" type="datetime1">
              <a:rPr lang="en-US" noProof="0" smtClean="0"/>
              <a:t>5/6/2024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ADD A FOOTER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43</a:t>
            </a:fld>
            <a:endParaRPr lang="en-US" noProof="0" dirty="0"/>
          </a:p>
        </p:txBody>
      </p:sp>
      <p:pic>
        <p:nvPicPr>
          <p:cNvPr id="5" name="Jenkins_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04825"/>
            <a:ext cx="12192000" cy="584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71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3F3C92-FA88-4A0C-B400-5D88B6D20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4726" y="539054"/>
            <a:ext cx="9037320" cy="566931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APPLICATION DEMO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FF92B29-3AF7-4EF1-A753-98869727CB64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776446" y="1377833"/>
            <a:ext cx="1099073" cy="540000"/>
          </a:xfrm>
        </p:spPr>
        <p:txBody>
          <a:bodyPr/>
          <a:lstStyle/>
          <a:p>
            <a:pPr algn="r"/>
            <a:r>
              <a:rPr lang="en-US" dirty="0"/>
              <a:t>PRANIT </a:t>
            </a:r>
            <a:br>
              <a:rPr lang="en-US" dirty="0"/>
            </a:br>
            <a:r>
              <a:rPr lang="en-US" dirty="0"/>
              <a:t>SOMIL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2E98698-98C2-42EB-AA76-F053D543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smtClean="0"/>
              <a:t>44</a:t>
            </a:fld>
            <a:endParaRPr lang="en-US" dirty="0"/>
          </a:p>
        </p:txBody>
      </p:sp>
      <p:pic>
        <p:nvPicPr>
          <p:cNvPr id="10" name="Picture Placeholder 9" descr="A screenshot of a clothing store&#10;&#10;Description automatically generated">
            <a:extLst>
              <a:ext uri="{FF2B5EF4-FFF2-40B4-BE49-F238E27FC236}">
                <a16:creationId xmlns:a16="http://schemas.microsoft.com/office/drawing/2014/main" xmlns="" id="{77657547-7082-7E7F-3904-811F23B10A20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2"/>
          <a:srcRect l="7981" r="79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2626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45</a:t>
            </a:fld>
            <a:endParaRPr lang="en-US" noProof="0" dirty="0"/>
          </a:p>
        </p:txBody>
      </p:sp>
      <p:pic>
        <p:nvPicPr>
          <p:cNvPr id="5" name="Style_X_FINAL_DEMO">
            <a:hlinkClick r:id="" action="ppaction://media"/>
            <a:extLst>
              <a:ext uri="{FF2B5EF4-FFF2-40B4-BE49-F238E27FC236}">
                <a16:creationId xmlns:a16="http://schemas.microsoft.com/office/drawing/2014/main" xmlns="" id="{B371E625-4E64-7C7B-1CF9-86927BB6DE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85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7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xmlns="" id="{BACC6370-2D7E-4714-9D71-7542949D7D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F68B3F68-107C-434F-AA38-110D5EA91B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AAD0DBB9-1A4B-4391-81D4-CB19F9AB91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063BBA22-50EA-4C4D-BE05-F1CE4E63AA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TEAM 1 </a:t>
            </a:r>
          </a:p>
        </p:txBody>
      </p:sp>
      <p:sp>
        <p:nvSpPr>
          <p:cNvPr id="5" name="Slide Number Placeholder 4"/>
          <p:cNvSpPr>
            <a:spLocks/>
          </p:cNvSpPr>
          <p:nvPr/>
        </p:nvSpPr>
        <p:spPr>
          <a:xfrm>
            <a:off x="1340428" y="6096368"/>
            <a:ext cx="351989" cy="209016"/>
          </a:xfrm>
          <a:prstGeom prst="rect">
            <a:avLst/>
          </a:prstGeom>
        </p:spPr>
        <p:txBody>
          <a:bodyPr/>
          <a:lstStyle/>
          <a:p>
            <a:pPr defTabSz="813816">
              <a:spcAft>
                <a:spcPts val="600"/>
              </a:spcAft>
            </a:pPr>
            <a:endParaRPr lang="en-US" noProof="0" dirty="0"/>
          </a:p>
        </p:txBody>
      </p:sp>
      <p:sp>
        <p:nvSpPr>
          <p:cNvPr id="6" name="Text Placeholder 5"/>
          <p:cNvSpPr>
            <a:spLocks/>
          </p:cNvSpPr>
          <p:nvPr/>
        </p:nvSpPr>
        <p:spPr>
          <a:xfrm>
            <a:off x="1514727" y="2112579"/>
            <a:ext cx="4305841" cy="299159"/>
          </a:xfrm>
          <a:prstGeom prst="rect">
            <a:avLst/>
          </a:prstGeom>
        </p:spPr>
        <p:txBody>
          <a:bodyPr/>
          <a:lstStyle/>
          <a:p>
            <a:pPr defTabSz="813816">
              <a:spcAft>
                <a:spcPts val="600"/>
              </a:spcAft>
            </a:pPr>
            <a:r>
              <a:rPr lang="en-US" sz="160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GROUP 1</a:t>
            </a:r>
            <a:endParaRPr lang="en-IN"/>
          </a:p>
        </p:txBody>
      </p:sp>
      <p:sp>
        <p:nvSpPr>
          <p:cNvPr id="7" name="Text Placeholder 6"/>
          <p:cNvSpPr>
            <a:spLocks/>
          </p:cNvSpPr>
          <p:nvPr/>
        </p:nvSpPr>
        <p:spPr>
          <a:xfrm>
            <a:off x="6569671" y="2112579"/>
            <a:ext cx="4305841" cy="299159"/>
          </a:xfrm>
          <a:prstGeom prst="rect">
            <a:avLst/>
          </a:prstGeom>
        </p:spPr>
        <p:txBody>
          <a:bodyPr/>
          <a:lstStyle/>
          <a:p>
            <a:pPr defTabSz="813816">
              <a:spcAft>
                <a:spcPts val="600"/>
              </a:spcAft>
            </a:pPr>
            <a:r>
              <a:rPr lang="en-US" sz="160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GROUP 2 </a:t>
            </a:r>
            <a:endParaRPr lang="en-IN"/>
          </a:p>
        </p:txBody>
      </p:sp>
      <p:sp>
        <p:nvSpPr>
          <p:cNvPr id="8" name="Content Placeholder 7"/>
          <p:cNvSpPr>
            <a:spLocks/>
          </p:cNvSpPr>
          <p:nvPr/>
        </p:nvSpPr>
        <p:spPr>
          <a:xfrm>
            <a:off x="1514728" y="2520879"/>
            <a:ext cx="4306470" cy="3052705"/>
          </a:xfrm>
          <a:prstGeom prst="rect">
            <a:avLst/>
          </a:prstGeom>
        </p:spPr>
        <p:txBody>
          <a:bodyPr/>
          <a:lstStyle/>
          <a:p>
            <a:pPr marL="305181" indent="-305181" defTabSz="81381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2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PROJECT MANAGER - VINEET TAMHANE </a:t>
            </a:r>
            <a:endParaRPr lang="en-US" sz="1602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05181" indent="-305181" defTabSz="81381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2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 OWNER – SHARATH VEMULAPALLY</a:t>
            </a:r>
            <a:endParaRPr lang="en-US" sz="1602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05181" indent="-305181" defTabSz="81381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2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BUSINESS ANALYST – SIVA SAI PALLA</a:t>
            </a:r>
            <a:endParaRPr lang="en-US" sz="1602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05181" indent="-305181" defTabSz="81381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2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LEAD DEVELOPER – VARSHA ANAND FNU</a:t>
            </a:r>
            <a:endParaRPr lang="en-US" sz="1602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05181" indent="-305181" defTabSz="81381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2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DEVELOPER – HONGHAO ZHU</a:t>
            </a:r>
            <a:endParaRPr lang="en-US" sz="1602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05181" indent="-305181" defTabSz="81381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2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LEAD DBA – SOMIL HARSHA SAPARIA</a:t>
            </a:r>
            <a:endParaRPr lang="en-US" sz="1602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05181" indent="-305181" defTabSz="81381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2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QA ANALYST – ANIRUDH UPPALURI</a:t>
            </a:r>
          </a:p>
          <a:p>
            <a:pPr marL="305181" indent="-305181" defTabSz="81381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2" dirty="0" smtClean="0"/>
              <a:t>SOFTWARE TESTER – KUNJ DESH PATEL </a:t>
            </a:r>
            <a:endParaRPr lang="en-IN" dirty="0"/>
          </a:p>
        </p:txBody>
      </p:sp>
      <p:sp>
        <p:nvSpPr>
          <p:cNvPr id="9" name="Content Placeholder 8"/>
          <p:cNvSpPr>
            <a:spLocks/>
          </p:cNvSpPr>
          <p:nvPr/>
        </p:nvSpPr>
        <p:spPr>
          <a:xfrm>
            <a:off x="6569042" y="2520879"/>
            <a:ext cx="4306470" cy="3052705"/>
          </a:xfrm>
          <a:prstGeom prst="rect">
            <a:avLst/>
          </a:prstGeom>
        </p:spPr>
        <p:txBody>
          <a:bodyPr/>
          <a:lstStyle/>
          <a:p>
            <a:pPr marL="305181" indent="-305181" defTabSz="81381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2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PROJECT MANAGER - VENKATA </a:t>
            </a:r>
            <a:r>
              <a:rPr lang="en-US" sz="160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SAI ROHITH </a:t>
            </a:r>
          </a:p>
          <a:p>
            <a:pPr marL="305181" indent="-305181" defTabSz="81381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2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 OWNER – KALPANA KOMATINENI</a:t>
            </a:r>
            <a:endParaRPr lang="en-US" sz="1602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05181" indent="-305181" defTabSz="81381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2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BUSINESS ANALYST – SAKSHI PANDIRKAR</a:t>
            </a:r>
            <a:endParaRPr lang="en-US" sz="1602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05181" indent="-305181" defTabSz="81381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2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LEAD DEVELOPER – GAURI GUPTA </a:t>
            </a:r>
          </a:p>
          <a:p>
            <a:pPr marL="305181" indent="-305181" defTabSz="81381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2" dirty="0" smtClean="0"/>
              <a:t>DEVELOPER – RAM PRAKASH BABU</a:t>
            </a:r>
            <a:endParaRPr lang="en-US" sz="1602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05181" indent="-305181" defTabSz="81381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2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LEAD DBA – PRANIT KUMBHAR </a:t>
            </a:r>
          </a:p>
          <a:p>
            <a:pPr marL="305181" indent="-305181" defTabSz="81381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2" dirty="0" smtClean="0"/>
              <a:t>QA ANALYST – DHIVYA ELANGO </a:t>
            </a:r>
          </a:p>
          <a:p>
            <a:pPr marL="305181" indent="-305181" defTabSz="81381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2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 TESTER – NIKHIL GAVINI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90062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Сlothes showcase">
            <a:extLst>
              <a:ext uri="{FF2B5EF4-FFF2-40B4-BE49-F238E27FC236}">
                <a16:creationId xmlns:a16="http://schemas.microsoft.com/office/drawing/2014/main" xmlns="" id="{179AA3B4-DDB4-4B2A-B234-DE5CD2E340D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4" r="14"/>
          <a:stretch>
            <a:fillRect/>
          </a:stretch>
        </p:blipFill>
        <p:spPr/>
      </p:pic>
      <p:grpSp>
        <p:nvGrpSpPr>
          <p:cNvPr id="14" name="Group 13" descr="Logo with hanger, text, and mini mountain on the bottom"/>
          <p:cNvGrpSpPr/>
          <p:nvPr/>
        </p:nvGrpSpPr>
        <p:grpSpPr>
          <a:xfrm>
            <a:off x="5210129" y="1843215"/>
            <a:ext cx="1771742" cy="1219812"/>
            <a:chOff x="2657977" y="886406"/>
            <a:chExt cx="1771742" cy="1219812"/>
          </a:xfrm>
        </p:grpSpPr>
        <p:sp>
          <p:nvSpPr>
            <p:cNvPr id="15" name="Rounded Rectangle 14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2808514" y="886406"/>
              <a:ext cx="1467317" cy="785074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2657977" y="961054"/>
              <a:ext cx="1771742" cy="1145164"/>
              <a:chOff x="4309495" y="-448810"/>
              <a:chExt cx="1771742" cy="1145164"/>
            </a:xfrm>
          </p:grpSpPr>
          <p:sp>
            <p:nvSpPr>
              <p:cNvPr id="17" name="Block Arc 16">
                <a:extLs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4309495" y="-224124"/>
                <a:ext cx="1771742" cy="920478"/>
              </a:xfrm>
              <a:prstGeom prst="blockArc">
                <a:avLst>
                  <a:gd name="adj1" fmla="val 12693424"/>
                  <a:gd name="adj2" fmla="val 19655028"/>
                  <a:gd name="adj3" fmla="val 2909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0" name="Group 19"/>
              <p:cNvGrpSpPr/>
              <p:nvPr/>
            </p:nvGrpSpPr>
            <p:grpSpPr>
              <a:xfrm>
                <a:off x="4620456" y="-448810"/>
                <a:ext cx="1146468" cy="592849"/>
                <a:chOff x="4620456" y="-448810"/>
                <a:chExt cx="1146468" cy="592849"/>
              </a:xfrm>
            </p:grpSpPr>
            <p:sp>
              <p:nvSpPr>
                <p:cNvPr id="21" name="TextBox 20"/>
                <p:cNvSpPr txBox="1"/>
                <p:nvPr/>
              </p:nvSpPr>
              <p:spPr>
                <a:xfrm>
                  <a:off x="4620456" y="-148349"/>
                  <a:ext cx="1146468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300" b="1" spc="300" dirty="0">
                      <a:latin typeface="Arial Black" panose="020B0A0402010202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STYLEX</a:t>
                  </a:r>
                </a:p>
              </p:txBody>
            </p:sp>
            <p:grpSp>
              <p:nvGrpSpPr>
                <p:cNvPr id="22" name="Group 21"/>
                <p:cNvGrpSpPr/>
                <p:nvPr/>
              </p:nvGrpSpPr>
              <p:grpSpPr>
                <a:xfrm>
                  <a:off x="5120201" y="-448810"/>
                  <a:ext cx="150327" cy="239667"/>
                  <a:chOff x="5212147" y="-425745"/>
                  <a:chExt cx="150327" cy="239667"/>
                </a:xfrm>
              </p:grpSpPr>
              <p:grpSp>
                <p:nvGrpSpPr>
                  <p:cNvPr id="23" name="Group 22"/>
                  <p:cNvGrpSpPr/>
                  <p:nvPr/>
                </p:nvGrpSpPr>
                <p:grpSpPr>
                  <a:xfrm>
                    <a:off x="5212147" y="-425745"/>
                    <a:ext cx="150327" cy="175178"/>
                    <a:chOff x="1721099" y="-394146"/>
                    <a:chExt cx="368989" cy="429987"/>
                  </a:xfrm>
                </p:grpSpPr>
                <p:sp>
                  <p:nvSpPr>
                    <p:cNvPr id="25" name="Freeform 530">
                      <a:extLst>
                        <a:ext uri="{C183D7F6-B498-43B3-948B-1728B52AA6E4}">
                          <adec:decorative xmlns:adec="http://schemas.microsoft.com/office/drawing/2017/decorative" xmlns="" val="1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1721099" y="-394146"/>
                      <a:ext cx="368989" cy="243993"/>
                    </a:xfrm>
                    <a:custGeom>
                      <a:avLst/>
                      <a:gdLst>
                        <a:gd name="T0" fmla="*/ 78 w 156"/>
                        <a:gd name="T1" fmla="*/ 0 h 103"/>
                        <a:gd name="T2" fmla="*/ 0 w 156"/>
                        <a:gd name="T3" fmla="*/ 78 h 103"/>
                        <a:gd name="T4" fmla="*/ 25 w 156"/>
                        <a:gd name="T5" fmla="*/ 103 h 103"/>
                        <a:gd name="T6" fmla="*/ 51 w 156"/>
                        <a:gd name="T7" fmla="*/ 78 h 103"/>
                        <a:gd name="T8" fmla="*/ 78 w 156"/>
                        <a:gd name="T9" fmla="*/ 51 h 103"/>
                        <a:gd name="T10" fmla="*/ 105 w 156"/>
                        <a:gd name="T11" fmla="*/ 78 h 103"/>
                        <a:gd name="T12" fmla="*/ 105 w 156"/>
                        <a:gd name="T13" fmla="*/ 78 h 103"/>
                        <a:gd name="T14" fmla="*/ 130 w 156"/>
                        <a:gd name="T15" fmla="*/ 52 h 103"/>
                        <a:gd name="T16" fmla="*/ 156 w 156"/>
                        <a:gd name="T17" fmla="*/ 78 h 103"/>
                        <a:gd name="T18" fmla="*/ 78 w 156"/>
                        <a:gd name="T19" fmla="*/ 0 h 1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56" h="103">
                          <a:moveTo>
                            <a:pt x="78" y="0"/>
                          </a:moveTo>
                          <a:cubicBezTo>
                            <a:pt x="35" y="0"/>
                            <a:pt x="0" y="35"/>
                            <a:pt x="0" y="78"/>
                          </a:cubicBezTo>
                          <a:cubicBezTo>
                            <a:pt x="0" y="92"/>
                            <a:pt x="11" y="103"/>
                            <a:pt x="25" y="103"/>
                          </a:cubicBezTo>
                          <a:cubicBezTo>
                            <a:pt x="39" y="103"/>
                            <a:pt x="51" y="92"/>
                            <a:pt x="51" y="78"/>
                          </a:cubicBezTo>
                          <a:cubicBezTo>
                            <a:pt x="51" y="63"/>
                            <a:pt x="63" y="51"/>
                            <a:pt x="78" y="51"/>
                          </a:cubicBezTo>
                          <a:cubicBezTo>
                            <a:pt x="93" y="51"/>
                            <a:pt x="105" y="63"/>
                            <a:pt x="105" y="78"/>
                          </a:cubicBezTo>
                          <a:cubicBezTo>
                            <a:pt x="105" y="78"/>
                            <a:pt x="105" y="78"/>
                            <a:pt x="105" y="78"/>
                          </a:cubicBezTo>
                          <a:cubicBezTo>
                            <a:pt x="105" y="64"/>
                            <a:pt x="116" y="52"/>
                            <a:pt x="130" y="52"/>
                          </a:cubicBezTo>
                          <a:cubicBezTo>
                            <a:pt x="144" y="52"/>
                            <a:pt x="156" y="64"/>
                            <a:pt x="156" y="78"/>
                          </a:cubicBezTo>
                          <a:cubicBezTo>
                            <a:pt x="156" y="35"/>
                            <a:pt x="121" y="0"/>
                            <a:pt x="78" y="0"/>
                          </a:cubicBezTo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31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26" name="Freeform 532">
                      <a:extLst>
                        <a:ext uri="{C183D7F6-B498-43B3-948B-1728B52AA6E4}">
                          <adec:decorative xmlns:adec="http://schemas.microsoft.com/office/drawing/2017/decorative" xmlns="" val="1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1844095" y="-210151"/>
                      <a:ext cx="245992" cy="245992"/>
                    </a:xfrm>
                    <a:custGeom>
                      <a:avLst/>
                      <a:gdLst>
                        <a:gd name="T0" fmla="*/ 104 w 104"/>
                        <a:gd name="T1" fmla="*/ 0 h 104"/>
                        <a:gd name="T2" fmla="*/ 78 w 104"/>
                        <a:gd name="T3" fmla="*/ 25 h 104"/>
                        <a:gd name="T4" fmla="*/ 53 w 104"/>
                        <a:gd name="T5" fmla="*/ 0 h 104"/>
                        <a:gd name="T6" fmla="*/ 53 w 104"/>
                        <a:gd name="T7" fmla="*/ 0 h 104"/>
                        <a:gd name="T8" fmla="*/ 37 w 104"/>
                        <a:gd name="T9" fmla="*/ 24 h 104"/>
                        <a:gd name="T10" fmla="*/ 0 w 104"/>
                        <a:gd name="T11" fmla="*/ 78 h 104"/>
                        <a:gd name="T12" fmla="*/ 26 w 104"/>
                        <a:gd name="T13" fmla="*/ 104 h 104"/>
                        <a:gd name="T14" fmla="*/ 51 w 104"/>
                        <a:gd name="T15" fmla="*/ 78 h 104"/>
                        <a:gd name="T16" fmla="*/ 59 w 104"/>
                        <a:gd name="T17" fmla="*/ 70 h 104"/>
                        <a:gd name="T18" fmla="*/ 104 w 104"/>
                        <a:gd name="T19" fmla="*/ 0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04" h="104">
                          <a:moveTo>
                            <a:pt x="104" y="0"/>
                          </a:moveTo>
                          <a:cubicBezTo>
                            <a:pt x="104" y="14"/>
                            <a:pt x="92" y="25"/>
                            <a:pt x="78" y="25"/>
                          </a:cubicBezTo>
                          <a:cubicBezTo>
                            <a:pt x="64" y="25"/>
                            <a:pt x="53" y="14"/>
                            <a:pt x="53" y="0"/>
                          </a:cubicBezTo>
                          <a:cubicBezTo>
                            <a:pt x="53" y="0"/>
                            <a:pt x="53" y="0"/>
                            <a:pt x="53" y="0"/>
                          </a:cubicBezTo>
                          <a:cubicBezTo>
                            <a:pt x="53" y="10"/>
                            <a:pt x="47" y="20"/>
                            <a:pt x="37" y="24"/>
                          </a:cubicBezTo>
                          <a:cubicBezTo>
                            <a:pt x="15" y="35"/>
                            <a:pt x="0" y="56"/>
                            <a:pt x="0" y="78"/>
                          </a:cubicBezTo>
                          <a:cubicBezTo>
                            <a:pt x="0" y="92"/>
                            <a:pt x="12" y="104"/>
                            <a:pt x="26" y="104"/>
                          </a:cubicBezTo>
                          <a:cubicBezTo>
                            <a:pt x="40" y="104"/>
                            <a:pt x="51" y="93"/>
                            <a:pt x="51" y="78"/>
                          </a:cubicBezTo>
                          <a:cubicBezTo>
                            <a:pt x="52" y="77"/>
                            <a:pt x="54" y="73"/>
                            <a:pt x="59" y="70"/>
                          </a:cubicBezTo>
                          <a:cubicBezTo>
                            <a:pt x="86" y="57"/>
                            <a:pt x="104" y="30"/>
                            <a:pt x="104" y="0"/>
                          </a:cubicBezTo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31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27" name="Freeform 533">
                      <a:extLst>
                        <a:ext uri="{C183D7F6-B498-43B3-948B-1728B52AA6E4}">
                          <adec:decorative xmlns:adec="http://schemas.microsoft.com/office/drawing/2017/decorative" xmlns="" val="1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1969091" y="-271150"/>
                      <a:ext cx="120996" cy="120996"/>
                    </a:xfrm>
                    <a:custGeom>
                      <a:avLst/>
                      <a:gdLst>
                        <a:gd name="T0" fmla="*/ 25 w 51"/>
                        <a:gd name="T1" fmla="*/ 0 h 51"/>
                        <a:gd name="T2" fmla="*/ 0 w 51"/>
                        <a:gd name="T3" fmla="*/ 26 h 51"/>
                        <a:gd name="T4" fmla="*/ 0 w 51"/>
                        <a:gd name="T5" fmla="*/ 26 h 51"/>
                        <a:gd name="T6" fmla="*/ 0 w 51"/>
                        <a:gd name="T7" fmla="*/ 26 h 51"/>
                        <a:gd name="T8" fmla="*/ 25 w 51"/>
                        <a:gd name="T9" fmla="*/ 51 h 51"/>
                        <a:gd name="T10" fmla="*/ 51 w 51"/>
                        <a:gd name="T11" fmla="*/ 26 h 51"/>
                        <a:gd name="T12" fmla="*/ 51 w 51"/>
                        <a:gd name="T13" fmla="*/ 26 h 51"/>
                        <a:gd name="T14" fmla="*/ 51 w 51"/>
                        <a:gd name="T15" fmla="*/ 26 h 51"/>
                        <a:gd name="T16" fmla="*/ 25 w 51"/>
                        <a:gd name="T17" fmla="*/ 0 h 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51" h="51">
                          <a:moveTo>
                            <a:pt x="25" y="0"/>
                          </a:moveTo>
                          <a:cubicBezTo>
                            <a:pt x="11" y="0"/>
                            <a:pt x="0" y="12"/>
                            <a:pt x="0" y="26"/>
                          </a:cubicBezTo>
                          <a:cubicBezTo>
                            <a:pt x="0" y="26"/>
                            <a:pt x="0" y="26"/>
                            <a:pt x="0" y="26"/>
                          </a:cubicBezTo>
                          <a:cubicBezTo>
                            <a:pt x="0" y="26"/>
                            <a:pt x="0" y="26"/>
                            <a:pt x="0" y="26"/>
                          </a:cubicBezTo>
                          <a:cubicBezTo>
                            <a:pt x="0" y="40"/>
                            <a:pt x="11" y="51"/>
                            <a:pt x="25" y="51"/>
                          </a:cubicBezTo>
                          <a:cubicBezTo>
                            <a:pt x="39" y="51"/>
                            <a:pt x="51" y="40"/>
                            <a:pt x="51" y="26"/>
                          </a:cubicBezTo>
                          <a:cubicBezTo>
                            <a:pt x="51" y="26"/>
                            <a:pt x="51" y="26"/>
                            <a:pt x="51" y="26"/>
                          </a:cubicBezTo>
                          <a:cubicBezTo>
                            <a:pt x="51" y="26"/>
                            <a:pt x="51" y="26"/>
                            <a:pt x="51" y="26"/>
                          </a:cubicBezTo>
                          <a:cubicBezTo>
                            <a:pt x="51" y="12"/>
                            <a:pt x="39" y="0"/>
                            <a:pt x="25" y="0"/>
                          </a:cubicBezTo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31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</p:grpSp>
              <p:sp>
                <p:nvSpPr>
                  <p:cNvPr id="24" name="Oval 531">
                    <a:extLs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254367" y="-251382"/>
                    <a:ext cx="65304" cy="65304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3175"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BA1A0A4F-F62B-4411-8D3E-82A00A1F48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26947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xmlns="" id="{2151139A-886F-4B97-8815-729AD3831B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AB5E08C4-8CDD-4623-A5B8-E998C6DEE3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2" y="-1500"/>
            <a:ext cx="12191998" cy="6858000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AFFC87AC-C919-4FE5-BAC3-39509E0011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-4635" y="-1500"/>
            <a:ext cx="8119933" cy="6858001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7D0659F6-0853-468D-B1B2-44FDBE98B8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-9272" y="-3000"/>
            <a:ext cx="12201265" cy="6859501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4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15F33878-D502-4FFA-8ACE-F2AECDB2A2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478536" y="0"/>
            <a:ext cx="11718098" cy="6858000"/>
          </a:xfrm>
          <a:prstGeom prst="rect">
            <a:avLst/>
          </a:prstGeom>
          <a:gradFill>
            <a:gsLst>
              <a:gs pos="19000">
                <a:srgbClr val="000000">
                  <a:alpha val="62000"/>
                </a:srgbClr>
              </a:gs>
              <a:gs pos="100000">
                <a:schemeClr val="accent1">
                  <a:lumMod val="75000"/>
                  <a:alpha val="44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5EA325F2-7A9D-4CD2-BC2A-E62618D9D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639" y="561203"/>
            <a:ext cx="9932691" cy="11659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BRM , SIPOC AND USER ROLES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977ACDD7-882D-4B81-A213-84C82B96B01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>
            <a:off x="-4" y="2888341"/>
            <a:ext cx="12203819" cy="396815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E0D5F10-D404-44BB-9FA3-BB375B5A7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7570" y="5791201"/>
            <a:ext cx="9932690" cy="508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1500">
                <a:solidFill>
                  <a:srgbClr val="FFFFFF"/>
                </a:solidFill>
              </a:rPr>
              <a:t>DHIVYA </a:t>
            </a:r>
            <a:br>
              <a:rPr lang="en-US" sz="1500">
                <a:solidFill>
                  <a:srgbClr val="FFFFFF"/>
                </a:solidFill>
              </a:rPr>
            </a:br>
            <a:r>
              <a:rPr lang="en-US" sz="1500">
                <a:solidFill>
                  <a:srgbClr val="FFFFFF"/>
                </a:solidFill>
              </a:rPr>
              <a:t>NIKHIL</a:t>
            </a:r>
          </a:p>
        </p:txBody>
      </p:sp>
      <p:pic>
        <p:nvPicPr>
          <p:cNvPr id="21" name="Picture Placeholder 20" descr="empty hangers in a closet">
            <a:extLst>
              <a:ext uri="{FF2B5EF4-FFF2-40B4-BE49-F238E27FC236}">
                <a16:creationId xmlns:a16="http://schemas.microsoft.com/office/drawing/2014/main" xmlns="" id="{337A6F9C-1D92-4870-BEBA-8D198AB7521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7767" t="11404" r="16363"/>
          <a:stretch/>
        </p:blipFill>
        <p:spPr>
          <a:xfrm>
            <a:off x="7065310" y="2133600"/>
            <a:ext cx="3057042" cy="323584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EBE5032-BBDB-454D-8B28-8882C5228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4671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3CE5352E-9B9F-4EDC-8769-7FA3D3F814C7}" type="slidenum">
              <a:rPr lang="en-US" sz="110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5</a:t>
            </a:fld>
            <a:endParaRPr lang="en-US" sz="1100" dirty="0">
              <a:solidFill>
                <a:srgbClr val="FFFFFF"/>
              </a:solidFill>
            </a:endParaRPr>
          </a:p>
        </p:txBody>
      </p:sp>
      <p:grpSp>
        <p:nvGrpSpPr>
          <p:cNvPr id="11" name="Group 10" descr="Logo with hanger, text, and mini mountain on the bottom"/>
          <p:cNvGrpSpPr/>
          <p:nvPr/>
        </p:nvGrpSpPr>
        <p:grpSpPr>
          <a:xfrm>
            <a:off x="1381935" y="2208762"/>
            <a:ext cx="4481866" cy="3085683"/>
            <a:chOff x="2657977" y="886406"/>
            <a:chExt cx="1771742" cy="1219812"/>
          </a:xfrm>
        </p:grpSpPr>
        <p:sp>
          <p:nvSpPr>
            <p:cNvPr id="13" name="Rounded Rectangle 12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2808514" y="886406"/>
              <a:ext cx="1467317" cy="785074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2657977" y="961055"/>
              <a:ext cx="1771742" cy="1145163"/>
              <a:chOff x="4309495" y="-448809"/>
              <a:chExt cx="1771742" cy="1145163"/>
            </a:xfrm>
          </p:grpSpPr>
          <p:sp>
            <p:nvSpPr>
              <p:cNvPr id="15" name="Block Arc 14">
                <a:extLs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4309495" y="-224124"/>
                <a:ext cx="1771742" cy="920478"/>
              </a:xfrm>
              <a:prstGeom prst="blockArc">
                <a:avLst>
                  <a:gd name="adj1" fmla="val 12693424"/>
                  <a:gd name="adj2" fmla="val 19655028"/>
                  <a:gd name="adj3" fmla="val 2909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4647185" y="-448809"/>
                <a:ext cx="1146468" cy="592848"/>
                <a:chOff x="4647185" y="-448809"/>
                <a:chExt cx="1146468" cy="592848"/>
              </a:xfrm>
            </p:grpSpPr>
            <p:sp>
              <p:nvSpPr>
                <p:cNvPr id="17" name="TextBox 16"/>
                <p:cNvSpPr txBox="1"/>
                <p:nvPr/>
              </p:nvSpPr>
              <p:spPr>
                <a:xfrm>
                  <a:off x="4647185" y="-148349"/>
                  <a:ext cx="1146468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2304288">
                    <a:spcAft>
                      <a:spcPts val="600"/>
                    </a:spcAft>
                  </a:pPr>
                  <a:r>
                    <a:rPr lang="en-US" sz="3276" b="1" kern="1200" spc="756">
                      <a:solidFill>
                        <a:schemeClr val="tx1"/>
                      </a:solidFill>
                      <a:latin typeface="Arial Black" panose="020B0A04020102020204" pitchFamily="34" charset="0"/>
                      <a:ea typeface="Verdana" panose="020B0604030504040204" pitchFamily="34" charset="0"/>
                      <a:cs typeface="+mn-cs"/>
                    </a:rPr>
                    <a:t>STYLEX</a:t>
                  </a:r>
                  <a:endParaRPr lang="en-US" sz="1300" b="1" spc="300">
                    <a:latin typeface="Arial Black" panose="020B0A04020102020204" pitchFamily="34" charset="0"/>
                    <a:ea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grpSp>
              <p:nvGrpSpPr>
                <p:cNvPr id="18" name="Group 17"/>
                <p:cNvGrpSpPr/>
                <p:nvPr/>
              </p:nvGrpSpPr>
              <p:grpSpPr>
                <a:xfrm>
                  <a:off x="5120201" y="-448809"/>
                  <a:ext cx="150327" cy="239666"/>
                  <a:chOff x="5212147" y="-425744"/>
                  <a:chExt cx="150327" cy="239666"/>
                </a:xfrm>
              </p:grpSpPr>
              <p:grpSp>
                <p:nvGrpSpPr>
                  <p:cNvPr id="19" name="Group 18"/>
                  <p:cNvGrpSpPr/>
                  <p:nvPr/>
                </p:nvGrpSpPr>
                <p:grpSpPr>
                  <a:xfrm>
                    <a:off x="5212147" y="-425744"/>
                    <a:ext cx="150327" cy="175177"/>
                    <a:chOff x="1721099" y="-394146"/>
                    <a:chExt cx="368989" cy="429987"/>
                  </a:xfrm>
                </p:grpSpPr>
                <p:sp>
                  <p:nvSpPr>
                    <p:cNvPr id="22" name="Freeform 530">
                      <a:extLst>
                        <a:ext uri="{C183D7F6-B498-43B3-948B-1728B52AA6E4}">
                          <adec:decorative xmlns:adec="http://schemas.microsoft.com/office/drawing/2017/decorative" xmlns="" val="1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1721099" y="-394146"/>
                      <a:ext cx="368989" cy="243993"/>
                    </a:xfrm>
                    <a:custGeom>
                      <a:avLst/>
                      <a:gdLst>
                        <a:gd name="T0" fmla="*/ 78 w 156"/>
                        <a:gd name="T1" fmla="*/ 0 h 103"/>
                        <a:gd name="T2" fmla="*/ 0 w 156"/>
                        <a:gd name="T3" fmla="*/ 78 h 103"/>
                        <a:gd name="T4" fmla="*/ 25 w 156"/>
                        <a:gd name="T5" fmla="*/ 103 h 103"/>
                        <a:gd name="T6" fmla="*/ 51 w 156"/>
                        <a:gd name="T7" fmla="*/ 78 h 103"/>
                        <a:gd name="T8" fmla="*/ 78 w 156"/>
                        <a:gd name="T9" fmla="*/ 51 h 103"/>
                        <a:gd name="T10" fmla="*/ 105 w 156"/>
                        <a:gd name="T11" fmla="*/ 78 h 103"/>
                        <a:gd name="T12" fmla="*/ 105 w 156"/>
                        <a:gd name="T13" fmla="*/ 78 h 103"/>
                        <a:gd name="T14" fmla="*/ 130 w 156"/>
                        <a:gd name="T15" fmla="*/ 52 h 103"/>
                        <a:gd name="T16" fmla="*/ 156 w 156"/>
                        <a:gd name="T17" fmla="*/ 78 h 103"/>
                        <a:gd name="T18" fmla="*/ 78 w 156"/>
                        <a:gd name="T19" fmla="*/ 0 h 1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56" h="103">
                          <a:moveTo>
                            <a:pt x="78" y="0"/>
                          </a:moveTo>
                          <a:cubicBezTo>
                            <a:pt x="35" y="0"/>
                            <a:pt x="0" y="35"/>
                            <a:pt x="0" y="78"/>
                          </a:cubicBezTo>
                          <a:cubicBezTo>
                            <a:pt x="0" y="92"/>
                            <a:pt x="11" y="103"/>
                            <a:pt x="25" y="103"/>
                          </a:cubicBezTo>
                          <a:cubicBezTo>
                            <a:pt x="39" y="103"/>
                            <a:pt x="51" y="92"/>
                            <a:pt x="51" y="78"/>
                          </a:cubicBezTo>
                          <a:cubicBezTo>
                            <a:pt x="51" y="63"/>
                            <a:pt x="63" y="51"/>
                            <a:pt x="78" y="51"/>
                          </a:cubicBezTo>
                          <a:cubicBezTo>
                            <a:pt x="93" y="51"/>
                            <a:pt x="105" y="63"/>
                            <a:pt x="105" y="78"/>
                          </a:cubicBezTo>
                          <a:cubicBezTo>
                            <a:pt x="105" y="78"/>
                            <a:pt x="105" y="78"/>
                            <a:pt x="105" y="78"/>
                          </a:cubicBezTo>
                          <a:cubicBezTo>
                            <a:pt x="105" y="64"/>
                            <a:pt x="116" y="52"/>
                            <a:pt x="130" y="52"/>
                          </a:cubicBezTo>
                          <a:cubicBezTo>
                            <a:pt x="144" y="52"/>
                            <a:pt x="156" y="64"/>
                            <a:pt x="156" y="78"/>
                          </a:cubicBezTo>
                          <a:cubicBezTo>
                            <a:pt x="156" y="35"/>
                            <a:pt x="121" y="0"/>
                            <a:pt x="78" y="0"/>
                          </a:cubicBezTo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31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3" name="Freeform 532">
                      <a:extLst>
                        <a:ext uri="{C183D7F6-B498-43B3-948B-1728B52AA6E4}">
                          <adec:decorative xmlns:adec="http://schemas.microsoft.com/office/drawing/2017/decorative" xmlns="" val="1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1844095" y="-210151"/>
                      <a:ext cx="245992" cy="245992"/>
                    </a:xfrm>
                    <a:custGeom>
                      <a:avLst/>
                      <a:gdLst>
                        <a:gd name="T0" fmla="*/ 104 w 104"/>
                        <a:gd name="T1" fmla="*/ 0 h 104"/>
                        <a:gd name="T2" fmla="*/ 78 w 104"/>
                        <a:gd name="T3" fmla="*/ 25 h 104"/>
                        <a:gd name="T4" fmla="*/ 53 w 104"/>
                        <a:gd name="T5" fmla="*/ 0 h 104"/>
                        <a:gd name="T6" fmla="*/ 53 w 104"/>
                        <a:gd name="T7" fmla="*/ 0 h 104"/>
                        <a:gd name="T8" fmla="*/ 37 w 104"/>
                        <a:gd name="T9" fmla="*/ 24 h 104"/>
                        <a:gd name="T10" fmla="*/ 0 w 104"/>
                        <a:gd name="T11" fmla="*/ 78 h 104"/>
                        <a:gd name="T12" fmla="*/ 26 w 104"/>
                        <a:gd name="T13" fmla="*/ 104 h 104"/>
                        <a:gd name="T14" fmla="*/ 51 w 104"/>
                        <a:gd name="T15" fmla="*/ 78 h 104"/>
                        <a:gd name="T16" fmla="*/ 59 w 104"/>
                        <a:gd name="T17" fmla="*/ 70 h 104"/>
                        <a:gd name="T18" fmla="*/ 104 w 104"/>
                        <a:gd name="T19" fmla="*/ 0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04" h="104">
                          <a:moveTo>
                            <a:pt x="104" y="0"/>
                          </a:moveTo>
                          <a:cubicBezTo>
                            <a:pt x="104" y="14"/>
                            <a:pt x="92" y="25"/>
                            <a:pt x="78" y="25"/>
                          </a:cubicBezTo>
                          <a:cubicBezTo>
                            <a:pt x="64" y="25"/>
                            <a:pt x="53" y="14"/>
                            <a:pt x="53" y="0"/>
                          </a:cubicBezTo>
                          <a:cubicBezTo>
                            <a:pt x="53" y="0"/>
                            <a:pt x="53" y="0"/>
                            <a:pt x="53" y="0"/>
                          </a:cubicBezTo>
                          <a:cubicBezTo>
                            <a:pt x="53" y="10"/>
                            <a:pt x="47" y="20"/>
                            <a:pt x="37" y="24"/>
                          </a:cubicBezTo>
                          <a:cubicBezTo>
                            <a:pt x="15" y="35"/>
                            <a:pt x="0" y="56"/>
                            <a:pt x="0" y="78"/>
                          </a:cubicBezTo>
                          <a:cubicBezTo>
                            <a:pt x="0" y="92"/>
                            <a:pt x="12" y="104"/>
                            <a:pt x="26" y="104"/>
                          </a:cubicBezTo>
                          <a:cubicBezTo>
                            <a:pt x="40" y="104"/>
                            <a:pt x="51" y="93"/>
                            <a:pt x="51" y="78"/>
                          </a:cubicBezTo>
                          <a:cubicBezTo>
                            <a:pt x="52" y="77"/>
                            <a:pt x="54" y="73"/>
                            <a:pt x="59" y="70"/>
                          </a:cubicBezTo>
                          <a:cubicBezTo>
                            <a:pt x="86" y="57"/>
                            <a:pt x="104" y="30"/>
                            <a:pt x="104" y="0"/>
                          </a:cubicBezTo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31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" name="Freeform 533">
                      <a:extLst>
                        <a:ext uri="{C183D7F6-B498-43B3-948B-1728B52AA6E4}">
                          <adec:decorative xmlns:adec="http://schemas.microsoft.com/office/drawing/2017/decorative" xmlns="" val="1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1969091" y="-271150"/>
                      <a:ext cx="120996" cy="120996"/>
                    </a:xfrm>
                    <a:custGeom>
                      <a:avLst/>
                      <a:gdLst>
                        <a:gd name="T0" fmla="*/ 25 w 51"/>
                        <a:gd name="T1" fmla="*/ 0 h 51"/>
                        <a:gd name="T2" fmla="*/ 0 w 51"/>
                        <a:gd name="T3" fmla="*/ 26 h 51"/>
                        <a:gd name="T4" fmla="*/ 0 w 51"/>
                        <a:gd name="T5" fmla="*/ 26 h 51"/>
                        <a:gd name="T6" fmla="*/ 0 w 51"/>
                        <a:gd name="T7" fmla="*/ 26 h 51"/>
                        <a:gd name="T8" fmla="*/ 25 w 51"/>
                        <a:gd name="T9" fmla="*/ 51 h 51"/>
                        <a:gd name="T10" fmla="*/ 51 w 51"/>
                        <a:gd name="T11" fmla="*/ 26 h 51"/>
                        <a:gd name="T12" fmla="*/ 51 w 51"/>
                        <a:gd name="T13" fmla="*/ 26 h 51"/>
                        <a:gd name="T14" fmla="*/ 51 w 51"/>
                        <a:gd name="T15" fmla="*/ 26 h 51"/>
                        <a:gd name="T16" fmla="*/ 25 w 51"/>
                        <a:gd name="T17" fmla="*/ 0 h 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51" h="51">
                          <a:moveTo>
                            <a:pt x="25" y="0"/>
                          </a:moveTo>
                          <a:cubicBezTo>
                            <a:pt x="11" y="0"/>
                            <a:pt x="0" y="12"/>
                            <a:pt x="0" y="26"/>
                          </a:cubicBezTo>
                          <a:cubicBezTo>
                            <a:pt x="0" y="26"/>
                            <a:pt x="0" y="26"/>
                            <a:pt x="0" y="26"/>
                          </a:cubicBezTo>
                          <a:cubicBezTo>
                            <a:pt x="0" y="26"/>
                            <a:pt x="0" y="26"/>
                            <a:pt x="0" y="26"/>
                          </a:cubicBezTo>
                          <a:cubicBezTo>
                            <a:pt x="0" y="40"/>
                            <a:pt x="11" y="51"/>
                            <a:pt x="25" y="51"/>
                          </a:cubicBezTo>
                          <a:cubicBezTo>
                            <a:pt x="39" y="51"/>
                            <a:pt x="51" y="40"/>
                            <a:pt x="51" y="26"/>
                          </a:cubicBezTo>
                          <a:cubicBezTo>
                            <a:pt x="51" y="26"/>
                            <a:pt x="51" y="26"/>
                            <a:pt x="51" y="26"/>
                          </a:cubicBezTo>
                          <a:cubicBezTo>
                            <a:pt x="51" y="26"/>
                            <a:pt x="51" y="26"/>
                            <a:pt x="51" y="26"/>
                          </a:cubicBezTo>
                          <a:cubicBezTo>
                            <a:pt x="51" y="12"/>
                            <a:pt x="39" y="0"/>
                            <a:pt x="25" y="0"/>
                          </a:cubicBezTo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31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0" name="Oval 531">
                    <a:extLs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254367" y="-251382"/>
                    <a:ext cx="65304" cy="65304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3175"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083471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AB8C311F-7253-4AED-9701-7FC0708C41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E2384209-CB15-4CDF-9D31-C44FD9A3F2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2633B3B5-CC90-43F0-8714-D31D1F3F02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8D57A06-A426-446D-B02C-A2DC6B62E4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xmlns="" id="{5252CFE0-CE2F-79DD-7A27-BB50F6152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453" y="529102"/>
            <a:ext cx="9919182" cy="5802724"/>
          </a:xfrm>
          <a:prstGeom prst="round2DiagRect">
            <a:avLst>
              <a:gd name="adj1" fmla="val 15658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38DCCBF2-DD4C-3177-3E7F-584AA88E9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07" b="11283"/>
          <a:stretch/>
        </p:blipFill>
        <p:spPr>
          <a:xfrm>
            <a:off x="2319217" y="457200"/>
            <a:ext cx="7892190" cy="5943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D7A4293-AD1A-493E-0B91-D05F6FF9460A}"/>
              </a:ext>
            </a:extLst>
          </p:cNvPr>
          <p:cNvSpPr txBox="1"/>
          <p:nvPr/>
        </p:nvSpPr>
        <p:spPr>
          <a:xfrm>
            <a:off x="822364" y="2380996"/>
            <a:ext cx="665567" cy="22406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22960">
              <a:spcAft>
                <a:spcPts val="600"/>
              </a:spcAft>
            </a:pPr>
            <a:r>
              <a:rPr lang="en-US" sz="4320" kern="1200">
                <a:solidFill>
                  <a:schemeClr val="accent5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B</a:t>
            </a:r>
          </a:p>
          <a:p>
            <a:pPr defTabSz="822960">
              <a:spcAft>
                <a:spcPts val="600"/>
              </a:spcAft>
            </a:pPr>
            <a:r>
              <a:rPr lang="en-US" sz="4320" kern="1200">
                <a:solidFill>
                  <a:schemeClr val="accent5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R</a:t>
            </a:r>
          </a:p>
          <a:p>
            <a:pPr defTabSz="822960">
              <a:spcAft>
                <a:spcPts val="600"/>
              </a:spcAft>
            </a:pPr>
            <a:r>
              <a:rPr lang="en-US" sz="3240" kern="1200">
                <a:solidFill>
                  <a:schemeClr val="accent5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M</a:t>
            </a:r>
            <a:r>
              <a:rPr lang="en-US" sz="432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US" sz="4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93508A-48C6-5ACD-B1F1-EE32E5BD5575}"/>
              </a:ext>
            </a:extLst>
          </p:cNvPr>
          <p:cNvSpPr txBox="1"/>
          <p:nvPr/>
        </p:nvSpPr>
        <p:spPr>
          <a:xfrm>
            <a:off x="8617198" y="3365711"/>
            <a:ext cx="1405053" cy="237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spcAft>
                <a:spcPts val="600"/>
              </a:spcAft>
            </a:pPr>
            <a:r>
              <a:rPr lang="en-US" sz="945" kern="1200" err="1">
                <a:solidFill>
                  <a:srgbClr val="B9243E"/>
                </a:solidFill>
                <a:latin typeface="+mn-lt"/>
                <a:ea typeface="+mn-ea"/>
                <a:cs typeface="+mn-cs"/>
              </a:rPr>
              <a:t>StyleX</a:t>
            </a:r>
            <a:r>
              <a:rPr lang="en-US" sz="945" kern="1200">
                <a:solidFill>
                  <a:srgbClr val="B9243E"/>
                </a:solidFill>
                <a:latin typeface="+mn-lt"/>
                <a:ea typeface="+mn-ea"/>
                <a:cs typeface="+mn-cs"/>
              </a:rPr>
              <a:t> Mission</a:t>
            </a:r>
            <a:endParaRPr lang="en-US" sz="1050">
              <a:solidFill>
                <a:srgbClr val="B9243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05A1D26-4D25-4711-98BC-2DBE520F8F17}"/>
              </a:ext>
            </a:extLst>
          </p:cNvPr>
          <p:cNvSpPr txBox="1"/>
          <p:nvPr/>
        </p:nvSpPr>
        <p:spPr>
          <a:xfrm>
            <a:off x="8617198" y="4242214"/>
            <a:ext cx="1519807" cy="230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22960">
              <a:spcAft>
                <a:spcPts val="600"/>
              </a:spcAft>
            </a:pPr>
            <a:r>
              <a:rPr lang="en-US" sz="900" kern="1200" err="1">
                <a:solidFill>
                  <a:srgbClr val="B9243E"/>
                </a:solidFill>
                <a:latin typeface="+mn-lt"/>
                <a:ea typeface="+mn-ea"/>
                <a:cs typeface="+mn-cs"/>
              </a:rPr>
              <a:t>StyleX</a:t>
            </a:r>
            <a:r>
              <a:rPr lang="en-US" sz="900" kern="1200">
                <a:solidFill>
                  <a:srgbClr val="B9243E"/>
                </a:solidFill>
                <a:latin typeface="+mn-lt"/>
                <a:ea typeface="+mn-ea"/>
                <a:cs typeface="+mn-cs"/>
              </a:rPr>
              <a:t> Mission</a:t>
            </a:r>
            <a:endParaRPr lang="en-US" sz="1000">
              <a:solidFill>
                <a:srgbClr val="B9243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753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xmlns="" id="{A8384FB5-9ADC-4DDC-881B-597D56F5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xmlns="" id="{91E5A9A7-95C6-4F4F-B00E-C82E07FE62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xmlns="" id="{D07DD2DE-F619-49DD-B5E7-03A290FF4E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xmlns="" id="{85149191-5F60-4A28-AAFF-039F96B0F3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xmlns="" id="{F8260ED5-17F7-4158-B241-D51DD4CF1B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0E50D1-D93F-47BF-630A-E3D6937FB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SIPOC MODEL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486D1FE4-C237-44F0-FB4B-7DC7C1C43B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4701133" y="467208"/>
            <a:ext cx="6828338" cy="592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659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xmlns="" id="{BACC6370-2D7E-4714-9D71-7542949D7D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F68B3F68-107C-434F-AA38-110D5EA91B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AAD0DBB9-1A4B-4391-81D4-CB19F9AB91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063BBA22-50EA-4C4D-BE05-F1CE4E63AA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7E5AD1-1467-E325-FB0C-B77F1B3EE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USER ROLES BY BUSINESS GROUPS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F9039E0-DE69-9B68-1712-BA36616DBC51}"/>
              </a:ext>
            </a:extLst>
          </p:cNvPr>
          <p:cNvSpPr txBox="1"/>
          <p:nvPr/>
        </p:nvSpPr>
        <p:spPr>
          <a:xfrm>
            <a:off x="1475186" y="2112579"/>
            <a:ext cx="5054335" cy="1640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95528">
              <a:spcAft>
                <a:spcPts val="600"/>
              </a:spcAft>
            </a:pPr>
            <a:r>
              <a:rPr lang="en-US" sz="156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EXTERNAL USERS:</a:t>
            </a:r>
          </a:p>
          <a:p>
            <a:pPr defTabSz="795528">
              <a:spcAft>
                <a:spcPts val="600"/>
              </a:spcAft>
            </a:pPr>
            <a:endParaRPr lang="en-US" sz="156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795528">
              <a:spcAft>
                <a:spcPts val="600"/>
              </a:spcAft>
            </a:pPr>
            <a:endParaRPr lang="en-US" sz="156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795528">
              <a:spcAft>
                <a:spcPts val="600"/>
              </a:spcAft>
            </a:pPr>
            <a:endParaRPr lang="en-US" sz="1566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DAE29CD-D9E9-FBE2-7E20-EC4E99A37E82}"/>
              </a:ext>
            </a:extLst>
          </p:cNvPr>
          <p:cNvSpPr txBox="1"/>
          <p:nvPr/>
        </p:nvSpPr>
        <p:spPr>
          <a:xfrm>
            <a:off x="1547267" y="3090618"/>
            <a:ext cx="1663212" cy="333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95528">
              <a:spcAft>
                <a:spcPts val="600"/>
              </a:spcAft>
            </a:pPr>
            <a:r>
              <a:rPr lang="en-US" sz="156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INTERNAL USERS :</a:t>
            </a:r>
            <a:endParaRPr lang="en-US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xmlns="" id="{67ADC7AB-6E0F-A07F-DB4D-1F74BDC15F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3531724"/>
              </p:ext>
            </p:extLst>
          </p:nvPr>
        </p:nvGraphicFramePr>
        <p:xfrm>
          <a:off x="1547268" y="2456451"/>
          <a:ext cx="10515600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xmlns="" val="351134902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xmlns="" val="4213259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USER ROLES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TEAM MEMBERS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17820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Subscribed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Sharath, Vineet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29999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Guest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Rohith, Kalpana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93025939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xmlns="" id="{8CFBE224-B25E-B57D-320F-B207C31982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5752258"/>
              </p:ext>
            </p:extLst>
          </p:nvPr>
        </p:nvGraphicFramePr>
        <p:xfrm>
          <a:off x="1547267" y="4077826"/>
          <a:ext cx="10515601" cy="254790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5253135">
                  <a:extLst>
                    <a:ext uri="{9D8B030D-6E8A-4147-A177-3AD203B41FA5}">
                      <a16:colId xmlns:a16="http://schemas.microsoft.com/office/drawing/2014/main" xmlns="" val="355170299"/>
                    </a:ext>
                  </a:extLst>
                </a:gridCol>
                <a:gridCol w="3359021">
                  <a:extLst>
                    <a:ext uri="{9D8B030D-6E8A-4147-A177-3AD203B41FA5}">
                      <a16:colId xmlns:a16="http://schemas.microsoft.com/office/drawing/2014/main" xmlns="" val="3188338591"/>
                    </a:ext>
                  </a:extLst>
                </a:gridCol>
                <a:gridCol w="1903445">
                  <a:extLst>
                    <a:ext uri="{9D8B030D-6E8A-4147-A177-3AD203B41FA5}">
                      <a16:colId xmlns:a16="http://schemas.microsoft.com/office/drawing/2014/main" xmlns="" val="2005654865"/>
                    </a:ext>
                  </a:extLst>
                </a:gridCol>
              </a:tblGrid>
              <a:tr h="29734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BUSINESS GROUP 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USER ROLES 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>
                    <a:lnL w="12700" cmpd="sng">
                      <a:noFill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TEAM MEMBERS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37904257"/>
                  </a:ext>
                </a:extLst>
              </a:tr>
              <a:tr h="29734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Inventory Management</a:t>
                      </a:r>
                    </a:p>
                  </a:txBody>
                  <a:tcPr marL="9333" marR="9333" marT="9333" marB="0" anchor="b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Inventory Analyst</a:t>
                      </a:r>
                    </a:p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Inventory Coordinator</a:t>
                      </a: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Anirudh , Nikhil </a:t>
                      </a:r>
                    </a:p>
                  </a:txBody>
                  <a:tcPr marL="9333" marR="9333" marT="9333" marB="0" anchor="b"/>
                </a:tc>
                <a:extLst>
                  <a:ext uri="{0D108BD9-81ED-4DB2-BD59-A6C34878D82A}">
                    <a16:rowId xmlns:a16="http://schemas.microsoft.com/office/drawing/2014/main" xmlns="" val="233392127"/>
                  </a:ext>
                </a:extLst>
              </a:tr>
              <a:tr h="29734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Delivery Management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u="none" strike="noStrike" dirty="0">
                          <a:effectLst/>
                        </a:rPr>
                        <a:t>Logistics Manager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Delivery Operations Specialist</a:t>
                      </a: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Sakshi , </a:t>
                      </a:r>
                      <a:r>
                        <a:rPr lang="en-US" sz="1200" u="none" strike="noStrike" dirty="0" err="1">
                          <a:effectLst/>
                        </a:rPr>
                        <a:t>Dhivya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extLst>
                  <a:ext uri="{0D108BD9-81ED-4DB2-BD59-A6C34878D82A}">
                    <a16:rowId xmlns:a16="http://schemas.microsoft.com/office/drawing/2014/main" xmlns="" val="2521628647"/>
                  </a:ext>
                </a:extLst>
              </a:tr>
              <a:tr h="29734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u="none" strike="noStrike" dirty="0">
                          <a:effectLst/>
                        </a:rPr>
                        <a:t>Sales Management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Sales Strategist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Account Manager</a:t>
                      </a: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Anirudh, Ram Prakash 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extLst>
                  <a:ext uri="{0D108BD9-81ED-4DB2-BD59-A6C34878D82A}">
                    <a16:rowId xmlns:a16="http://schemas.microsoft.com/office/drawing/2014/main" xmlns="" val="2788684799"/>
                  </a:ext>
                </a:extLst>
              </a:tr>
              <a:tr h="29734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Customer Support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u="none" strike="noStrike" dirty="0">
                          <a:effectLst/>
                        </a:rPr>
                        <a:t>Customer Service Representative</a:t>
                      </a:r>
                    </a:p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Support Team Lead</a:t>
                      </a: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u="none" strike="noStrike" dirty="0">
                          <a:effectLst/>
                        </a:rPr>
                        <a:t>Aisha , </a:t>
                      </a:r>
                      <a:r>
                        <a:rPr lang="en-US" sz="1200" u="none" strike="noStrike" dirty="0" err="1">
                          <a:effectLst/>
                        </a:rPr>
                        <a:t>Honghao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extLst>
                  <a:ext uri="{0D108BD9-81ED-4DB2-BD59-A6C34878D82A}">
                    <a16:rowId xmlns:a16="http://schemas.microsoft.com/office/drawing/2014/main" xmlns="" val="2442477564"/>
                  </a:ext>
                </a:extLst>
              </a:tr>
              <a:tr h="29734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Finance Management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Financial Analyst</a:t>
                      </a:r>
                    </a:p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Financial Transactions Coordinator</a:t>
                      </a: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Somil</a:t>
                      </a:r>
                      <a:r>
                        <a:rPr lang="en-US" sz="1200" u="none" strike="noStrike" dirty="0">
                          <a:effectLst/>
                        </a:rPr>
                        <a:t> , Nikhil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extLst>
                  <a:ext uri="{0D108BD9-81ED-4DB2-BD59-A6C34878D82A}">
                    <a16:rowId xmlns:a16="http://schemas.microsoft.com/office/drawing/2014/main" xmlns="" val="3726509834"/>
                  </a:ext>
                </a:extLst>
              </a:tr>
              <a:tr h="29759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Product Packaging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Packaging Designer</a:t>
                      </a:r>
                    </a:p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Packaging Operations Manager</a:t>
                      </a:r>
                    </a:p>
                  </a:txBody>
                  <a:tcPr marL="9333" marR="9333" marT="933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Sivasai</a:t>
                      </a:r>
                      <a:r>
                        <a:rPr lang="en-US" sz="1200" u="none" strike="noStrike" dirty="0">
                          <a:effectLst/>
                        </a:rPr>
                        <a:t>, Gauri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33" marR="9333" marT="9333" marB="0" anchor="b"/>
                </a:tc>
                <a:extLst>
                  <a:ext uri="{0D108BD9-81ED-4DB2-BD59-A6C34878D82A}">
                    <a16:rowId xmlns:a16="http://schemas.microsoft.com/office/drawing/2014/main" xmlns="" val="268469404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A3EF514-6C5B-60C2-AAA3-09CCB9BFCF6C}"/>
              </a:ext>
            </a:extLst>
          </p:cNvPr>
          <p:cNvSpPr txBox="1"/>
          <p:nvPr/>
        </p:nvSpPr>
        <p:spPr>
          <a:xfrm>
            <a:off x="1479546" y="3535339"/>
            <a:ext cx="1618328" cy="3332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95528">
              <a:spcAft>
                <a:spcPts val="600"/>
              </a:spcAft>
            </a:pPr>
            <a:r>
              <a:rPr lang="en-US" sz="156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INTERNAL USERS: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19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5EA325F2-7A9D-4CD2-BC2A-E62618D9D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CONTEXT DIAGRAM &amp; SYSTEM INTERFACE TABLES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E0D5F10-D404-44BB-9FA3-BB375B5A78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SAKSHI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EBE5032-BBDB-454D-8B28-8882C5228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02EB53D-33E6-4A35-884A-01F8EC4A8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DBD1-F259-4AEB-A7D9-D728D6E04490}" type="datetime1">
              <a:rPr lang="en-US" smtClean="0"/>
              <a:t>5/6/2024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B46E1F9-C193-47F2-8658-048521E0D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9" r="18469"/>
          <a:stretch>
            <a:fillRect/>
          </a:stretch>
        </p:blipFill>
        <p:spPr/>
      </p:pic>
      <p:grpSp>
        <p:nvGrpSpPr>
          <p:cNvPr id="10" name="Group 9" descr="Logo with hanger, text, and mini mountain on the bottom"/>
          <p:cNvGrpSpPr/>
          <p:nvPr/>
        </p:nvGrpSpPr>
        <p:grpSpPr>
          <a:xfrm>
            <a:off x="-47672" y="0"/>
            <a:ext cx="1771742" cy="1178976"/>
            <a:chOff x="2657977" y="886406"/>
            <a:chExt cx="1771742" cy="1219812"/>
          </a:xfrm>
        </p:grpSpPr>
        <p:sp>
          <p:nvSpPr>
            <p:cNvPr id="11" name="Rounded Rectangle 10">
              <a:extLs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2808514" y="886406"/>
              <a:ext cx="1467317" cy="785074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2657977" y="961054"/>
              <a:ext cx="1771742" cy="1145164"/>
              <a:chOff x="4309495" y="-448810"/>
              <a:chExt cx="1771742" cy="1145164"/>
            </a:xfrm>
          </p:grpSpPr>
          <p:sp>
            <p:nvSpPr>
              <p:cNvPr id="13" name="Block Arc 12">
                <a:extLs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4309495" y="-224124"/>
                <a:ext cx="1771742" cy="920478"/>
              </a:xfrm>
              <a:prstGeom prst="blockArc">
                <a:avLst>
                  <a:gd name="adj1" fmla="val 12693424"/>
                  <a:gd name="adj2" fmla="val 19655028"/>
                  <a:gd name="adj3" fmla="val 2909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4647185" y="-448810"/>
                <a:ext cx="1146468" cy="592849"/>
                <a:chOff x="4647185" y="-448810"/>
                <a:chExt cx="1146468" cy="592849"/>
              </a:xfrm>
            </p:grpSpPr>
            <p:sp>
              <p:nvSpPr>
                <p:cNvPr id="15" name="TextBox 14"/>
                <p:cNvSpPr txBox="1"/>
                <p:nvPr/>
              </p:nvSpPr>
              <p:spPr>
                <a:xfrm>
                  <a:off x="4647185" y="-148349"/>
                  <a:ext cx="1146468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00" b="1" spc="300" dirty="0">
                      <a:latin typeface="Arial Black" panose="020B0A0402010202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STYLEX</a:t>
                  </a:r>
                </a:p>
              </p:txBody>
            </p:sp>
            <p:grpSp>
              <p:nvGrpSpPr>
                <p:cNvPr id="16" name="Group 15"/>
                <p:cNvGrpSpPr/>
                <p:nvPr/>
              </p:nvGrpSpPr>
              <p:grpSpPr>
                <a:xfrm>
                  <a:off x="5120201" y="-448810"/>
                  <a:ext cx="150327" cy="239667"/>
                  <a:chOff x="5212147" y="-425745"/>
                  <a:chExt cx="150327" cy="239667"/>
                </a:xfrm>
              </p:grpSpPr>
              <p:grpSp>
                <p:nvGrpSpPr>
                  <p:cNvPr id="17" name="Group 16"/>
                  <p:cNvGrpSpPr/>
                  <p:nvPr/>
                </p:nvGrpSpPr>
                <p:grpSpPr>
                  <a:xfrm>
                    <a:off x="5212147" y="-425745"/>
                    <a:ext cx="150327" cy="175178"/>
                    <a:chOff x="1721099" y="-394146"/>
                    <a:chExt cx="368989" cy="429987"/>
                  </a:xfrm>
                </p:grpSpPr>
                <p:sp>
                  <p:nvSpPr>
                    <p:cNvPr id="19" name="Freeform 530">
                      <a:extLst>
                        <a:ext uri="{C183D7F6-B498-43B3-948B-1728B52AA6E4}">
                          <adec:decorative xmlns:adec="http://schemas.microsoft.com/office/drawing/2017/decorative" xmlns="" val="1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1721099" y="-394146"/>
                      <a:ext cx="368989" cy="243993"/>
                    </a:xfrm>
                    <a:custGeom>
                      <a:avLst/>
                      <a:gdLst>
                        <a:gd name="T0" fmla="*/ 78 w 156"/>
                        <a:gd name="T1" fmla="*/ 0 h 103"/>
                        <a:gd name="T2" fmla="*/ 0 w 156"/>
                        <a:gd name="T3" fmla="*/ 78 h 103"/>
                        <a:gd name="T4" fmla="*/ 25 w 156"/>
                        <a:gd name="T5" fmla="*/ 103 h 103"/>
                        <a:gd name="T6" fmla="*/ 51 w 156"/>
                        <a:gd name="T7" fmla="*/ 78 h 103"/>
                        <a:gd name="T8" fmla="*/ 78 w 156"/>
                        <a:gd name="T9" fmla="*/ 51 h 103"/>
                        <a:gd name="T10" fmla="*/ 105 w 156"/>
                        <a:gd name="T11" fmla="*/ 78 h 103"/>
                        <a:gd name="T12" fmla="*/ 105 w 156"/>
                        <a:gd name="T13" fmla="*/ 78 h 103"/>
                        <a:gd name="T14" fmla="*/ 130 w 156"/>
                        <a:gd name="T15" fmla="*/ 52 h 103"/>
                        <a:gd name="T16" fmla="*/ 156 w 156"/>
                        <a:gd name="T17" fmla="*/ 78 h 103"/>
                        <a:gd name="T18" fmla="*/ 78 w 156"/>
                        <a:gd name="T19" fmla="*/ 0 h 1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56" h="103">
                          <a:moveTo>
                            <a:pt x="78" y="0"/>
                          </a:moveTo>
                          <a:cubicBezTo>
                            <a:pt x="35" y="0"/>
                            <a:pt x="0" y="35"/>
                            <a:pt x="0" y="78"/>
                          </a:cubicBezTo>
                          <a:cubicBezTo>
                            <a:pt x="0" y="92"/>
                            <a:pt x="11" y="103"/>
                            <a:pt x="25" y="103"/>
                          </a:cubicBezTo>
                          <a:cubicBezTo>
                            <a:pt x="39" y="103"/>
                            <a:pt x="51" y="92"/>
                            <a:pt x="51" y="78"/>
                          </a:cubicBezTo>
                          <a:cubicBezTo>
                            <a:pt x="51" y="63"/>
                            <a:pt x="63" y="51"/>
                            <a:pt x="78" y="51"/>
                          </a:cubicBezTo>
                          <a:cubicBezTo>
                            <a:pt x="93" y="51"/>
                            <a:pt x="105" y="63"/>
                            <a:pt x="105" y="78"/>
                          </a:cubicBezTo>
                          <a:cubicBezTo>
                            <a:pt x="105" y="78"/>
                            <a:pt x="105" y="78"/>
                            <a:pt x="105" y="78"/>
                          </a:cubicBezTo>
                          <a:cubicBezTo>
                            <a:pt x="105" y="64"/>
                            <a:pt x="116" y="52"/>
                            <a:pt x="130" y="52"/>
                          </a:cubicBezTo>
                          <a:cubicBezTo>
                            <a:pt x="144" y="52"/>
                            <a:pt x="156" y="64"/>
                            <a:pt x="156" y="78"/>
                          </a:cubicBezTo>
                          <a:cubicBezTo>
                            <a:pt x="156" y="35"/>
                            <a:pt x="121" y="0"/>
                            <a:pt x="78" y="0"/>
                          </a:cubicBezTo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31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20" name="Freeform 532">
                      <a:extLst>
                        <a:ext uri="{C183D7F6-B498-43B3-948B-1728B52AA6E4}">
                          <adec:decorative xmlns:adec="http://schemas.microsoft.com/office/drawing/2017/decorative" xmlns="" val="1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1844095" y="-210151"/>
                      <a:ext cx="245992" cy="245992"/>
                    </a:xfrm>
                    <a:custGeom>
                      <a:avLst/>
                      <a:gdLst>
                        <a:gd name="T0" fmla="*/ 104 w 104"/>
                        <a:gd name="T1" fmla="*/ 0 h 104"/>
                        <a:gd name="T2" fmla="*/ 78 w 104"/>
                        <a:gd name="T3" fmla="*/ 25 h 104"/>
                        <a:gd name="T4" fmla="*/ 53 w 104"/>
                        <a:gd name="T5" fmla="*/ 0 h 104"/>
                        <a:gd name="T6" fmla="*/ 53 w 104"/>
                        <a:gd name="T7" fmla="*/ 0 h 104"/>
                        <a:gd name="T8" fmla="*/ 37 w 104"/>
                        <a:gd name="T9" fmla="*/ 24 h 104"/>
                        <a:gd name="T10" fmla="*/ 0 w 104"/>
                        <a:gd name="T11" fmla="*/ 78 h 104"/>
                        <a:gd name="T12" fmla="*/ 26 w 104"/>
                        <a:gd name="T13" fmla="*/ 104 h 104"/>
                        <a:gd name="T14" fmla="*/ 51 w 104"/>
                        <a:gd name="T15" fmla="*/ 78 h 104"/>
                        <a:gd name="T16" fmla="*/ 59 w 104"/>
                        <a:gd name="T17" fmla="*/ 70 h 104"/>
                        <a:gd name="T18" fmla="*/ 104 w 104"/>
                        <a:gd name="T19" fmla="*/ 0 h 1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04" h="104">
                          <a:moveTo>
                            <a:pt x="104" y="0"/>
                          </a:moveTo>
                          <a:cubicBezTo>
                            <a:pt x="104" y="14"/>
                            <a:pt x="92" y="25"/>
                            <a:pt x="78" y="25"/>
                          </a:cubicBezTo>
                          <a:cubicBezTo>
                            <a:pt x="64" y="25"/>
                            <a:pt x="53" y="14"/>
                            <a:pt x="53" y="0"/>
                          </a:cubicBezTo>
                          <a:cubicBezTo>
                            <a:pt x="53" y="0"/>
                            <a:pt x="53" y="0"/>
                            <a:pt x="53" y="0"/>
                          </a:cubicBezTo>
                          <a:cubicBezTo>
                            <a:pt x="53" y="10"/>
                            <a:pt x="47" y="20"/>
                            <a:pt x="37" y="24"/>
                          </a:cubicBezTo>
                          <a:cubicBezTo>
                            <a:pt x="15" y="35"/>
                            <a:pt x="0" y="56"/>
                            <a:pt x="0" y="78"/>
                          </a:cubicBezTo>
                          <a:cubicBezTo>
                            <a:pt x="0" y="92"/>
                            <a:pt x="12" y="104"/>
                            <a:pt x="26" y="104"/>
                          </a:cubicBezTo>
                          <a:cubicBezTo>
                            <a:pt x="40" y="104"/>
                            <a:pt x="51" y="93"/>
                            <a:pt x="51" y="78"/>
                          </a:cubicBezTo>
                          <a:cubicBezTo>
                            <a:pt x="52" y="77"/>
                            <a:pt x="54" y="73"/>
                            <a:pt x="59" y="70"/>
                          </a:cubicBezTo>
                          <a:cubicBezTo>
                            <a:pt x="86" y="57"/>
                            <a:pt x="104" y="30"/>
                            <a:pt x="104" y="0"/>
                          </a:cubicBezTo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31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22" name="Freeform 533">
                      <a:extLst>
                        <a:ext uri="{C183D7F6-B498-43B3-948B-1728B52AA6E4}">
                          <adec:decorative xmlns:adec="http://schemas.microsoft.com/office/drawing/2017/decorative" xmlns="" val="1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1969091" y="-271150"/>
                      <a:ext cx="120996" cy="120996"/>
                    </a:xfrm>
                    <a:custGeom>
                      <a:avLst/>
                      <a:gdLst>
                        <a:gd name="T0" fmla="*/ 25 w 51"/>
                        <a:gd name="T1" fmla="*/ 0 h 51"/>
                        <a:gd name="T2" fmla="*/ 0 w 51"/>
                        <a:gd name="T3" fmla="*/ 26 h 51"/>
                        <a:gd name="T4" fmla="*/ 0 w 51"/>
                        <a:gd name="T5" fmla="*/ 26 h 51"/>
                        <a:gd name="T6" fmla="*/ 0 w 51"/>
                        <a:gd name="T7" fmla="*/ 26 h 51"/>
                        <a:gd name="T8" fmla="*/ 25 w 51"/>
                        <a:gd name="T9" fmla="*/ 51 h 51"/>
                        <a:gd name="T10" fmla="*/ 51 w 51"/>
                        <a:gd name="T11" fmla="*/ 26 h 51"/>
                        <a:gd name="T12" fmla="*/ 51 w 51"/>
                        <a:gd name="T13" fmla="*/ 26 h 51"/>
                        <a:gd name="T14" fmla="*/ 51 w 51"/>
                        <a:gd name="T15" fmla="*/ 26 h 51"/>
                        <a:gd name="T16" fmla="*/ 25 w 51"/>
                        <a:gd name="T17" fmla="*/ 0 h 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51" h="51">
                          <a:moveTo>
                            <a:pt x="25" y="0"/>
                          </a:moveTo>
                          <a:cubicBezTo>
                            <a:pt x="11" y="0"/>
                            <a:pt x="0" y="12"/>
                            <a:pt x="0" y="26"/>
                          </a:cubicBezTo>
                          <a:cubicBezTo>
                            <a:pt x="0" y="26"/>
                            <a:pt x="0" y="26"/>
                            <a:pt x="0" y="26"/>
                          </a:cubicBezTo>
                          <a:cubicBezTo>
                            <a:pt x="0" y="26"/>
                            <a:pt x="0" y="26"/>
                            <a:pt x="0" y="26"/>
                          </a:cubicBezTo>
                          <a:cubicBezTo>
                            <a:pt x="0" y="40"/>
                            <a:pt x="11" y="51"/>
                            <a:pt x="25" y="51"/>
                          </a:cubicBezTo>
                          <a:cubicBezTo>
                            <a:pt x="39" y="51"/>
                            <a:pt x="51" y="40"/>
                            <a:pt x="51" y="26"/>
                          </a:cubicBezTo>
                          <a:cubicBezTo>
                            <a:pt x="51" y="26"/>
                            <a:pt x="51" y="26"/>
                            <a:pt x="51" y="26"/>
                          </a:cubicBezTo>
                          <a:cubicBezTo>
                            <a:pt x="51" y="26"/>
                            <a:pt x="51" y="26"/>
                            <a:pt x="51" y="26"/>
                          </a:cubicBezTo>
                          <a:cubicBezTo>
                            <a:pt x="51" y="12"/>
                            <a:pt x="39" y="0"/>
                            <a:pt x="25" y="0"/>
                          </a:cubicBezTo>
                        </a:path>
                      </a:pathLst>
                    </a:cu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31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</p:grpSp>
              <p:sp>
                <p:nvSpPr>
                  <p:cNvPr id="18" name="Oval 531">
                    <a:extLst>
                      <a:ext uri="{C183D7F6-B498-43B3-948B-1728B52AA6E4}">
                        <adec:decorative xmlns:adec="http://schemas.microsoft.com/office/drawing/2017/decorative" xmlns="" val="1"/>
                      </a:ext>
                    </a:extLst>
                  </p:cNvPr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254367" y="-251382"/>
                    <a:ext cx="65304" cy="65304"/>
                  </a:xfrm>
                  <a:prstGeom prst="ellips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3175">
                    <a:solidFill>
                      <a:schemeClr val="accent1">
                        <a:lumMod val="60000"/>
                        <a:lumOff val="40000"/>
                      </a:schemeClr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141107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">
      <a:dk1>
        <a:srgbClr val="3F5779"/>
      </a:dk1>
      <a:lt1>
        <a:sysClr val="window" lastClr="FFFFFF"/>
      </a:lt1>
      <a:dk2>
        <a:srgbClr val="96556D"/>
      </a:dk2>
      <a:lt2>
        <a:srgbClr val="3B99BB"/>
      </a:lt2>
      <a:accent1>
        <a:srgbClr val="96556D"/>
      </a:accent1>
      <a:accent2>
        <a:srgbClr val="FFFFFF"/>
      </a:accent2>
      <a:accent3>
        <a:srgbClr val="855939"/>
      </a:accent3>
      <a:accent4>
        <a:srgbClr val="3D8C74"/>
      </a:accent4>
      <a:accent5>
        <a:srgbClr val="999999"/>
      </a:accent5>
      <a:accent6>
        <a:srgbClr val="3B99BB"/>
      </a:accent6>
      <a:hlink>
        <a:srgbClr val="3F5779"/>
      </a:hlink>
      <a:folHlink>
        <a:srgbClr val="3F5779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rgbClr val="6D3B4F">
                <a:alpha val="20000"/>
              </a:srgbClr>
            </a:gs>
            <a:gs pos="100000">
              <a:schemeClr val="bg2">
                <a:alpha val="20000"/>
              </a:schemeClr>
            </a:gs>
          </a:gsLst>
          <a:lin ang="1080000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33850888_Retail pitch deck_RVA_v4" id="{8F2882B0-1BFE-4293-BF1B-5E9F7535F411}" vid="{2736E5B9-BA7A-4750-88E9-E7AE6A3F07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4BED453-9FB1-4982-A2CE-02B1DAF46AE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A17391F-2502-4070-B520-AB23643635E8}">
  <ds:schemaRefs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2A47430-C725-4DCD-9053-3498D56D74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Retail pitch deck</Template>
  <TotalTime>0</TotalTime>
  <Words>999</Words>
  <Application>Microsoft Office PowerPoint</Application>
  <PresentationFormat>Widescreen</PresentationFormat>
  <Paragraphs>316</Paragraphs>
  <Slides>47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9" baseType="lpstr">
      <vt:lpstr>ADLaM Display</vt:lpstr>
      <vt:lpstr>Alasassy Caps</vt:lpstr>
      <vt:lpstr>Aptos Black</vt:lpstr>
      <vt:lpstr>Arial</vt:lpstr>
      <vt:lpstr>Arial Black</vt:lpstr>
      <vt:lpstr>Calibri</vt:lpstr>
      <vt:lpstr>Comic Sans MS</vt:lpstr>
      <vt:lpstr>Tahoma</vt:lpstr>
      <vt:lpstr>Times New Roman</vt:lpstr>
      <vt:lpstr>Verdana</vt:lpstr>
      <vt:lpstr>Wingdings</vt:lpstr>
      <vt:lpstr>Office Theme</vt:lpstr>
      <vt:lpstr>PowerPoint Presentation</vt:lpstr>
      <vt:lpstr>PowerPoint Presentation</vt:lpstr>
      <vt:lpstr>About Us</vt:lpstr>
      <vt:lpstr>TABLE OF CONTENTS</vt:lpstr>
      <vt:lpstr>BRM , SIPOC AND USER ROLES</vt:lpstr>
      <vt:lpstr>PowerPoint Presentation</vt:lpstr>
      <vt:lpstr>SIPOC MODEL</vt:lpstr>
      <vt:lpstr>USER ROLES BY BUSINESS GROUPS</vt:lpstr>
      <vt:lpstr>CONTEXT DIAGRAM &amp; SYSTEM INTERFACE TABLES</vt:lpstr>
      <vt:lpstr>PowerPoint Presentation</vt:lpstr>
      <vt:lpstr>PowerPoint Presentation</vt:lpstr>
      <vt:lpstr>USER STORIES  [ EXCEPTIONS &amp; CONSTRAINTS]</vt:lpstr>
      <vt:lpstr>PowerPoint Presentation</vt:lpstr>
      <vt:lpstr>ROADMAP, LIST OF STORY TASKS &amp; JIRA – KANBAN BOARD</vt:lpstr>
      <vt:lpstr>ROADMAP</vt:lpstr>
      <vt:lpstr>LIST OF STORY TASKS SPRINT 1</vt:lpstr>
      <vt:lpstr>LIST OF STORY TASKS SPRINT 2</vt:lpstr>
      <vt:lpstr>LIST OF STORY TASKS SPRINT 3</vt:lpstr>
      <vt:lpstr>JIRA  KANBAN BOARD</vt:lpstr>
      <vt:lpstr>JIRA  KANBAN BOARD</vt:lpstr>
      <vt:lpstr>JIRA  KANBAN BOARD</vt:lpstr>
      <vt:lpstr>JIRA ISSUE TIMELINE</vt:lpstr>
      <vt:lpstr>JIRA BACKLOG TABLE</vt:lpstr>
      <vt:lpstr>JIRA BACKLOG TABLE</vt:lpstr>
      <vt:lpstr>RTM / RCT</vt:lpstr>
      <vt:lpstr>PowerPoint Presentation</vt:lpstr>
      <vt:lpstr>RCT</vt:lpstr>
      <vt:lpstr>UML DIAGRAMS (I) ACTIVITY  (II)SEQUENCE</vt:lpstr>
      <vt:lpstr>     ACTIVITY DIAGRAM</vt:lpstr>
      <vt:lpstr>Team 1 Style X UML Sequence for Returns and Refunds</vt:lpstr>
      <vt:lpstr>PowerPoint Presentation</vt:lpstr>
      <vt:lpstr>PowerPoint Presentation</vt:lpstr>
      <vt:lpstr>PowerPoint Presentation</vt:lpstr>
      <vt:lpstr>PowerPoint Presentation</vt:lpstr>
      <vt:lpstr>BURNDOWN CHARTS</vt:lpstr>
      <vt:lpstr>BURN DOWN CHART  SPRINT 1 </vt:lpstr>
      <vt:lpstr>BURN DOWN CHART  SPRINT 2</vt:lpstr>
      <vt:lpstr>BURN DOWN CHART  SPRINT 3 </vt:lpstr>
      <vt:lpstr>ER DIAGRAM</vt:lpstr>
      <vt:lpstr>                                  STYLE-X ER-DIAGRAM   SCOPE : SPRINT 3</vt:lpstr>
      <vt:lpstr>JENKINS PROGRESS REPORT – S1, S2, S3 &amp; JENKINS DEMO</vt:lpstr>
      <vt:lpstr>PowerPoint Presentation</vt:lpstr>
      <vt:lpstr>PowerPoint Presentation</vt:lpstr>
      <vt:lpstr>APPLICATION DEMO</vt:lpstr>
      <vt:lpstr>PowerPoint Presentation</vt:lpstr>
      <vt:lpstr>TEAM 1 </vt:lpstr>
      <vt:lpstr>Thank you!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2024-05-05T21:16:46Z</dcterms:created>
  <dcterms:modified xsi:type="dcterms:W3CDTF">2024-05-07T01:51:23Z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